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OcLk7TUXaifhv5TCAx/1wgyjY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90" name="Google Shape;90;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7" name="Google Shape;157;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75" name="Google Shape;175;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82" name="Google Shape;182;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90" name="Google Shape;190;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95" name="Google Shape;195;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06" name="Google Shape;206;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11" name="Google Shape;211;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17" name="Google Shape;217;p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23" name="Google Shape;223;p1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29" name="Google Shape;229;p1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96" name="Google Shape;96;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35" name="Google Shape;235;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41" name="Google Shape;241;p2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47" name="Google Shape;247;p2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edeb6296b0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02" name="Google Shape;102;g2edeb6296b0_0_0: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08" name="Google Shape;108;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24" name="Google Shape;124;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30" name="Google Shape;130;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36" name="Google Shape;136;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42" name="Google Shape;142;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49" name="Google Shape;149;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pic>
        <p:nvPicPr>
          <p:cNvPr id="19" name="Google Shape;19;p23" descr="titlemaster_med"/>
          <p:cNvPicPr preferRelativeResize="0"/>
          <p:nvPr/>
        </p:nvPicPr>
        <p:blipFill rotWithShape="1">
          <a:blip r:embed="rId2">
            <a:alphaModFix/>
          </a:blip>
          <a:srcRect/>
          <a:stretch/>
        </p:blipFill>
        <p:spPr>
          <a:xfrm>
            <a:off x="0" y="0"/>
            <a:ext cx="9144000" cy="6862763"/>
          </a:xfrm>
          <a:prstGeom prst="rect">
            <a:avLst/>
          </a:prstGeom>
          <a:noFill/>
          <a:ln>
            <a:noFill/>
          </a:ln>
        </p:spPr>
      </p:pic>
      <p:sp>
        <p:nvSpPr>
          <p:cNvPr id="20" name="Google Shape;20;p23"/>
          <p:cNvSpPr txBox="1">
            <a:spLocks noGrp="1"/>
          </p:cNvSpPr>
          <p:nvPr>
            <p:ph type="subTitle" idx="1"/>
          </p:nvPr>
        </p:nvSpPr>
        <p:spPr>
          <a:xfrm>
            <a:off x="2362200" y="3429000"/>
            <a:ext cx="6400800" cy="1447800"/>
          </a:xfrm>
          <a:prstGeom prst="rect">
            <a:avLst/>
          </a:prstGeom>
          <a:solidFill>
            <a:schemeClr val="lt1">
              <a:alpha val="49803"/>
            </a:schemeClr>
          </a:solid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640"/>
              </a:spcBef>
              <a:spcAft>
                <a:spcPts val="0"/>
              </a:spcAft>
              <a:buSzPts val="2240"/>
              <a:buFont typeface="Noto Sans Symbols"/>
              <a:buNone/>
              <a:defRPr/>
            </a:lvl1pPr>
            <a:lvl2pPr lvl="1" algn="l">
              <a:spcBef>
                <a:spcPts val="360"/>
              </a:spcBef>
              <a:spcAft>
                <a:spcPts val="0"/>
              </a:spcAft>
              <a:buSzPts val="1260"/>
              <a:buChar char="●"/>
              <a:defRPr/>
            </a:lvl2pPr>
            <a:lvl3pPr lvl="2" algn="l">
              <a:spcBef>
                <a:spcPts val="360"/>
              </a:spcBef>
              <a:spcAft>
                <a:spcPts val="0"/>
              </a:spcAft>
              <a:buSzPts val="1260"/>
              <a:buChar char="■"/>
              <a:defRPr/>
            </a:lvl3pPr>
            <a:lvl4pPr lvl="3" algn="l">
              <a:spcBef>
                <a:spcPts val="360"/>
              </a:spcBef>
              <a:spcAft>
                <a:spcPts val="0"/>
              </a:spcAft>
              <a:buSzPts val="1260"/>
              <a:buChar char="●"/>
              <a:defRPr/>
            </a:lvl4pPr>
            <a:lvl5pPr lvl="4" algn="l">
              <a:spcBef>
                <a:spcPts val="360"/>
              </a:spcBef>
              <a:spcAft>
                <a:spcPts val="0"/>
              </a:spcAft>
              <a:buSzPts val="1260"/>
              <a:buChar char="■"/>
              <a:defRPr/>
            </a:lvl5pPr>
            <a:lvl6pPr lvl="5" algn="l">
              <a:spcBef>
                <a:spcPts val="360"/>
              </a:spcBef>
              <a:spcAft>
                <a:spcPts val="0"/>
              </a:spcAft>
              <a:buSzPts val="1260"/>
              <a:buChar char="■"/>
              <a:defRPr/>
            </a:lvl6pPr>
            <a:lvl7pPr lvl="6" algn="l">
              <a:spcBef>
                <a:spcPts val="360"/>
              </a:spcBef>
              <a:spcAft>
                <a:spcPts val="0"/>
              </a:spcAft>
              <a:buSzPts val="1260"/>
              <a:buChar char="■"/>
              <a:defRPr/>
            </a:lvl7pPr>
            <a:lvl8pPr lvl="7" algn="l">
              <a:spcBef>
                <a:spcPts val="360"/>
              </a:spcBef>
              <a:spcAft>
                <a:spcPts val="0"/>
              </a:spcAft>
              <a:buSzPts val="1260"/>
              <a:buChar char="■"/>
              <a:defRPr/>
            </a:lvl8pPr>
            <a:lvl9pPr lvl="8" algn="l">
              <a:spcBef>
                <a:spcPts val="360"/>
              </a:spcBef>
              <a:spcAft>
                <a:spcPts val="0"/>
              </a:spcAft>
              <a:buSzPts val="1260"/>
              <a:buChar char="■"/>
              <a:defRPr/>
            </a:lvl9pPr>
          </a:lstStyle>
          <a:p>
            <a:endParaRPr/>
          </a:p>
        </p:txBody>
      </p:sp>
      <p:sp>
        <p:nvSpPr>
          <p:cNvPr id="21" name="Google Shape;21;p23"/>
          <p:cNvSpPr txBox="1">
            <a:spLocks noGrp="1"/>
          </p:cNvSpPr>
          <p:nvPr>
            <p:ph type="ctrTitle"/>
          </p:nvPr>
        </p:nvSpPr>
        <p:spPr>
          <a:xfrm>
            <a:off x="838200" y="1371600"/>
            <a:ext cx="7620000" cy="2057400"/>
          </a:xfrm>
          <a:prstGeom prst="rect">
            <a:avLst/>
          </a:prstGeom>
          <a:solidFill>
            <a:schemeClr val="lt1">
              <a:alpha val="49803"/>
            </a:schemeClr>
          </a:solid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SzPts val="1400"/>
              <a:buNone/>
              <a:defRPr sz="54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3"/>
          <p:cNvSpPr txBox="1">
            <a:spLocks noGrp="1"/>
          </p:cNvSpPr>
          <p:nvPr>
            <p:ph type="dt" idx="10"/>
          </p:nvPr>
        </p:nvSpPr>
        <p:spPr>
          <a:xfrm>
            <a:off x="304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3"/>
          <p:cNvSpPr txBox="1">
            <a:spLocks noGrp="1"/>
          </p:cNvSpPr>
          <p:nvPr>
            <p:ph type="sldNum" idx="12"/>
          </p:nvPr>
        </p:nvSpPr>
        <p:spPr>
          <a:xfrm>
            <a:off x="70104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2"/>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body" idx="1"/>
          </p:nvPr>
        </p:nvSpPr>
        <p:spPr>
          <a:xfrm rot="5400000">
            <a:off x="3390900" y="647700"/>
            <a:ext cx="4495800" cy="64008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308610" algn="l">
              <a:spcBef>
                <a:spcPts val="360"/>
              </a:spcBef>
              <a:spcAft>
                <a:spcPts val="0"/>
              </a:spcAft>
              <a:buSzPts val="1260"/>
              <a:buChar char="■"/>
              <a:defRPr/>
            </a:lvl5pPr>
            <a:lvl6pPr marL="2743200" lvl="5" indent="-308610" algn="l">
              <a:spcBef>
                <a:spcPts val="360"/>
              </a:spcBef>
              <a:spcAft>
                <a:spcPts val="0"/>
              </a:spcAft>
              <a:buSzPts val="1260"/>
              <a:buChar char="■"/>
              <a:defRPr/>
            </a:lvl6pPr>
            <a:lvl7pPr marL="3200400" lvl="6" indent="-308610" algn="l">
              <a:spcBef>
                <a:spcPts val="360"/>
              </a:spcBef>
              <a:spcAft>
                <a:spcPts val="0"/>
              </a:spcAft>
              <a:buSzPts val="1260"/>
              <a:buChar char="■"/>
              <a:defRPr/>
            </a:lvl7pPr>
            <a:lvl8pPr marL="3657600" lvl="7" indent="-308609" algn="l">
              <a:spcBef>
                <a:spcPts val="360"/>
              </a:spcBef>
              <a:spcAft>
                <a:spcPts val="0"/>
              </a:spcAft>
              <a:buSzPts val="1260"/>
              <a:buChar char="■"/>
              <a:defRPr/>
            </a:lvl8pPr>
            <a:lvl9pPr marL="4114800" lvl="8" indent="-308609" algn="l">
              <a:spcBef>
                <a:spcPts val="360"/>
              </a:spcBef>
              <a:spcAft>
                <a:spcPts val="0"/>
              </a:spcAft>
              <a:buSzPts val="1260"/>
              <a:buChar char="■"/>
              <a:defRPr/>
            </a:lvl9pPr>
          </a:lstStyle>
          <a:p>
            <a:endParaRPr/>
          </a:p>
        </p:txBody>
      </p:sp>
      <p:sp>
        <p:nvSpPr>
          <p:cNvPr id="79" name="Google Shape;79;p32"/>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2"/>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rot="5400000">
            <a:off x="5105400" y="2362200"/>
            <a:ext cx="5867400" cy="1600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3"/>
          <p:cNvSpPr txBox="1">
            <a:spLocks noGrp="1"/>
          </p:cNvSpPr>
          <p:nvPr>
            <p:ph type="body" idx="1"/>
          </p:nvPr>
        </p:nvSpPr>
        <p:spPr>
          <a:xfrm rot="5400000">
            <a:off x="1828800" y="838200"/>
            <a:ext cx="5867400" cy="46482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308610" algn="l">
              <a:spcBef>
                <a:spcPts val="360"/>
              </a:spcBef>
              <a:spcAft>
                <a:spcPts val="0"/>
              </a:spcAft>
              <a:buSzPts val="1260"/>
              <a:buChar char="■"/>
              <a:defRPr/>
            </a:lvl5pPr>
            <a:lvl6pPr marL="2743200" lvl="5" indent="-308610" algn="l">
              <a:spcBef>
                <a:spcPts val="360"/>
              </a:spcBef>
              <a:spcAft>
                <a:spcPts val="0"/>
              </a:spcAft>
              <a:buSzPts val="1260"/>
              <a:buChar char="■"/>
              <a:defRPr/>
            </a:lvl6pPr>
            <a:lvl7pPr marL="3200400" lvl="6" indent="-308610" algn="l">
              <a:spcBef>
                <a:spcPts val="360"/>
              </a:spcBef>
              <a:spcAft>
                <a:spcPts val="0"/>
              </a:spcAft>
              <a:buSzPts val="1260"/>
              <a:buChar char="■"/>
              <a:defRPr/>
            </a:lvl7pPr>
            <a:lvl8pPr marL="3657600" lvl="7" indent="-308609" algn="l">
              <a:spcBef>
                <a:spcPts val="360"/>
              </a:spcBef>
              <a:spcAft>
                <a:spcPts val="0"/>
              </a:spcAft>
              <a:buSzPts val="1260"/>
              <a:buChar char="■"/>
              <a:defRPr/>
            </a:lvl8pPr>
            <a:lvl9pPr marL="4114800" lvl="8" indent="-308609" algn="l">
              <a:spcBef>
                <a:spcPts val="360"/>
              </a:spcBef>
              <a:spcAft>
                <a:spcPts val="0"/>
              </a:spcAft>
              <a:buSzPts val="1260"/>
              <a:buChar char="■"/>
              <a:defRPr/>
            </a:lvl9pPr>
          </a:lstStyle>
          <a:p>
            <a:endParaRPr/>
          </a:p>
        </p:txBody>
      </p:sp>
      <p:sp>
        <p:nvSpPr>
          <p:cNvPr id="85" name="Google Shape;85;p33"/>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2438400" y="1600200"/>
            <a:ext cx="6400800" cy="44958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308610" algn="l">
              <a:spcBef>
                <a:spcPts val="360"/>
              </a:spcBef>
              <a:spcAft>
                <a:spcPts val="0"/>
              </a:spcAft>
              <a:buSzPts val="1260"/>
              <a:buChar char="■"/>
              <a:defRPr/>
            </a:lvl5pPr>
            <a:lvl6pPr marL="2743200" lvl="5" indent="-308610" algn="l">
              <a:spcBef>
                <a:spcPts val="360"/>
              </a:spcBef>
              <a:spcAft>
                <a:spcPts val="0"/>
              </a:spcAft>
              <a:buSzPts val="1260"/>
              <a:buChar char="■"/>
              <a:defRPr/>
            </a:lvl6pPr>
            <a:lvl7pPr marL="3200400" lvl="6" indent="-308610" algn="l">
              <a:spcBef>
                <a:spcPts val="360"/>
              </a:spcBef>
              <a:spcAft>
                <a:spcPts val="0"/>
              </a:spcAft>
              <a:buSzPts val="1260"/>
              <a:buChar char="■"/>
              <a:defRPr/>
            </a:lvl7pPr>
            <a:lvl8pPr marL="3657600" lvl="7" indent="-308609" algn="l">
              <a:spcBef>
                <a:spcPts val="360"/>
              </a:spcBef>
              <a:spcAft>
                <a:spcPts val="0"/>
              </a:spcAft>
              <a:buSzPts val="1260"/>
              <a:buChar char="■"/>
              <a:defRPr/>
            </a:lvl8pPr>
            <a:lvl9pPr marL="4114800" lvl="8" indent="-308609" algn="l">
              <a:spcBef>
                <a:spcPts val="360"/>
              </a:spcBef>
              <a:spcAft>
                <a:spcPts val="0"/>
              </a:spcAft>
              <a:buSzPts val="1260"/>
              <a:buChar char="■"/>
              <a:defRPr/>
            </a:lvl9pPr>
          </a:lstStyle>
          <a:p>
            <a:endParaRPr/>
          </a:p>
        </p:txBody>
      </p:sp>
      <p:sp>
        <p:nvSpPr>
          <p:cNvPr id="28" name="Google Shape;28;p24"/>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2438400" y="1600200"/>
            <a:ext cx="3124200" cy="4495800"/>
          </a:xfrm>
          <a:prstGeom prst="rect">
            <a:avLst/>
          </a:prstGeom>
          <a:noFill/>
          <a:ln>
            <a:noFill/>
          </a:ln>
        </p:spPr>
        <p:txBody>
          <a:bodyPr spcFirstLastPara="1" wrap="square" lIns="91425" tIns="45700" rIns="91425" bIns="45700" anchor="t" anchorCtr="0">
            <a:noAutofit/>
          </a:bodyPr>
          <a:lstStyle>
            <a:lvl1pPr marL="457200" lvl="0" indent="-353060" algn="l">
              <a:spcBef>
                <a:spcPts val="560"/>
              </a:spcBef>
              <a:spcAft>
                <a:spcPts val="0"/>
              </a:spcAft>
              <a:buSzPts val="1960"/>
              <a:buChar char="■"/>
              <a:defRPr sz="2800"/>
            </a:lvl1pPr>
            <a:lvl2pPr marL="914400" lvl="1" indent="-335280" algn="l">
              <a:spcBef>
                <a:spcPts val="480"/>
              </a:spcBef>
              <a:spcAft>
                <a:spcPts val="0"/>
              </a:spcAft>
              <a:buSzPts val="1680"/>
              <a:buChar char="●"/>
              <a:defRPr sz="2400"/>
            </a:lvl2pPr>
            <a:lvl3pPr marL="1371600" lvl="2" indent="-317500" algn="l">
              <a:spcBef>
                <a:spcPts val="400"/>
              </a:spcBef>
              <a:spcAft>
                <a:spcPts val="0"/>
              </a:spcAft>
              <a:buSzPts val="1400"/>
              <a:buChar char="■"/>
              <a:defRPr sz="2000"/>
            </a:lvl3pPr>
            <a:lvl4pPr marL="1828800" lvl="3" indent="-308610" algn="l">
              <a:spcBef>
                <a:spcPts val="360"/>
              </a:spcBef>
              <a:spcAft>
                <a:spcPts val="0"/>
              </a:spcAft>
              <a:buSzPts val="1260"/>
              <a:buChar char="●"/>
              <a:defRPr sz="1800"/>
            </a:lvl4pPr>
            <a:lvl5pPr marL="2286000" lvl="4" indent="-308610" algn="l">
              <a:spcBef>
                <a:spcPts val="360"/>
              </a:spcBef>
              <a:spcAft>
                <a:spcPts val="0"/>
              </a:spcAft>
              <a:buSzPts val="1260"/>
              <a:buChar char="■"/>
              <a:defRPr sz="1800"/>
            </a:lvl5pPr>
            <a:lvl6pPr marL="2743200" lvl="5" indent="-308610" algn="l">
              <a:spcBef>
                <a:spcPts val="360"/>
              </a:spcBef>
              <a:spcAft>
                <a:spcPts val="0"/>
              </a:spcAft>
              <a:buSzPts val="1260"/>
              <a:buChar char="■"/>
              <a:defRPr sz="1800"/>
            </a:lvl6pPr>
            <a:lvl7pPr marL="3200400" lvl="6" indent="-308610" algn="l">
              <a:spcBef>
                <a:spcPts val="360"/>
              </a:spcBef>
              <a:spcAft>
                <a:spcPts val="0"/>
              </a:spcAft>
              <a:buSzPts val="1260"/>
              <a:buChar char="■"/>
              <a:defRPr sz="1800"/>
            </a:lvl7pPr>
            <a:lvl8pPr marL="3657600" lvl="7" indent="-308609" algn="l">
              <a:spcBef>
                <a:spcPts val="360"/>
              </a:spcBef>
              <a:spcAft>
                <a:spcPts val="0"/>
              </a:spcAft>
              <a:buSzPts val="1260"/>
              <a:buChar char="■"/>
              <a:defRPr sz="1800"/>
            </a:lvl8pPr>
            <a:lvl9pPr marL="4114800" lvl="8" indent="-308609" algn="l">
              <a:spcBef>
                <a:spcPts val="360"/>
              </a:spcBef>
              <a:spcAft>
                <a:spcPts val="0"/>
              </a:spcAft>
              <a:buSzPts val="1260"/>
              <a:buChar char="■"/>
              <a:defRPr sz="1800"/>
            </a:lvl9pPr>
          </a:lstStyle>
          <a:p>
            <a:endParaRPr/>
          </a:p>
        </p:txBody>
      </p:sp>
      <p:sp>
        <p:nvSpPr>
          <p:cNvPr id="34" name="Google Shape;34;p25"/>
          <p:cNvSpPr txBox="1">
            <a:spLocks noGrp="1"/>
          </p:cNvSpPr>
          <p:nvPr>
            <p:ph type="body" idx="2"/>
          </p:nvPr>
        </p:nvSpPr>
        <p:spPr>
          <a:xfrm>
            <a:off x="5715000" y="1600200"/>
            <a:ext cx="3124200" cy="4495800"/>
          </a:xfrm>
          <a:prstGeom prst="rect">
            <a:avLst/>
          </a:prstGeom>
          <a:noFill/>
          <a:ln>
            <a:noFill/>
          </a:ln>
        </p:spPr>
        <p:txBody>
          <a:bodyPr spcFirstLastPara="1" wrap="square" lIns="91425" tIns="45700" rIns="91425" bIns="45700" anchor="t" anchorCtr="0">
            <a:noAutofit/>
          </a:bodyPr>
          <a:lstStyle>
            <a:lvl1pPr marL="457200" lvl="0" indent="-353060" algn="l">
              <a:spcBef>
                <a:spcPts val="560"/>
              </a:spcBef>
              <a:spcAft>
                <a:spcPts val="0"/>
              </a:spcAft>
              <a:buSzPts val="1960"/>
              <a:buChar char="■"/>
              <a:defRPr sz="2800"/>
            </a:lvl1pPr>
            <a:lvl2pPr marL="914400" lvl="1" indent="-335280" algn="l">
              <a:spcBef>
                <a:spcPts val="480"/>
              </a:spcBef>
              <a:spcAft>
                <a:spcPts val="0"/>
              </a:spcAft>
              <a:buSzPts val="1680"/>
              <a:buChar char="●"/>
              <a:defRPr sz="2400"/>
            </a:lvl2pPr>
            <a:lvl3pPr marL="1371600" lvl="2" indent="-317500" algn="l">
              <a:spcBef>
                <a:spcPts val="400"/>
              </a:spcBef>
              <a:spcAft>
                <a:spcPts val="0"/>
              </a:spcAft>
              <a:buSzPts val="1400"/>
              <a:buChar char="■"/>
              <a:defRPr sz="2000"/>
            </a:lvl3pPr>
            <a:lvl4pPr marL="1828800" lvl="3" indent="-308610" algn="l">
              <a:spcBef>
                <a:spcPts val="360"/>
              </a:spcBef>
              <a:spcAft>
                <a:spcPts val="0"/>
              </a:spcAft>
              <a:buSzPts val="1260"/>
              <a:buChar char="●"/>
              <a:defRPr sz="1800"/>
            </a:lvl4pPr>
            <a:lvl5pPr marL="2286000" lvl="4" indent="-308610" algn="l">
              <a:spcBef>
                <a:spcPts val="360"/>
              </a:spcBef>
              <a:spcAft>
                <a:spcPts val="0"/>
              </a:spcAft>
              <a:buSzPts val="1260"/>
              <a:buChar char="■"/>
              <a:defRPr sz="1800"/>
            </a:lvl5pPr>
            <a:lvl6pPr marL="2743200" lvl="5" indent="-308610" algn="l">
              <a:spcBef>
                <a:spcPts val="360"/>
              </a:spcBef>
              <a:spcAft>
                <a:spcPts val="0"/>
              </a:spcAft>
              <a:buSzPts val="1260"/>
              <a:buChar char="■"/>
              <a:defRPr sz="1800"/>
            </a:lvl6pPr>
            <a:lvl7pPr marL="3200400" lvl="6" indent="-308610" algn="l">
              <a:spcBef>
                <a:spcPts val="360"/>
              </a:spcBef>
              <a:spcAft>
                <a:spcPts val="0"/>
              </a:spcAft>
              <a:buSzPts val="1260"/>
              <a:buChar char="■"/>
              <a:defRPr sz="1800"/>
            </a:lvl7pPr>
            <a:lvl8pPr marL="3657600" lvl="7" indent="-308609" algn="l">
              <a:spcBef>
                <a:spcPts val="360"/>
              </a:spcBef>
              <a:spcAft>
                <a:spcPts val="0"/>
              </a:spcAft>
              <a:buSzPts val="1260"/>
              <a:buChar char="■"/>
              <a:defRPr sz="1800"/>
            </a:lvl8pPr>
            <a:lvl9pPr marL="4114800" lvl="8" indent="-308609" algn="l">
              <a:spcBef>
                <a:spcPts val="360"/>
              </a:spcBef>
              <a:spcAft>
                <a:spcPts val="0"/>
              </a:spcAft>
              <a:buSzPts val="1260"/>
              <a:buChar char="■"/>
              <a:defRPr sz="1800"/>
            </a:lvl9pPr>
          </a:lstStyle>
          <a:p>
            <a:endParaRPr/>
          </a:p>
        </p:txBody>
      </p:sp>
      <p:sp>
        <p:nvSpPr>
          <p:cNvPr id="35" name="Google Shape;35;p25"/>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5"/>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26"/>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6"/>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7"/>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400"/>
              <a:buNone/>
              <a:defRPr sz="2000"/>
            </a:lvl1pPr>
            <a:lvl2pPr marL="914400" lvl="1" indent="-228600" algn="l">
              <a:spcBef>
                <a:spcPts val="360"/>
              </a:spcBef>
              <a:spcAft>
                <a:spcPts val="0"/>
              </a:spcAft>
              <a:buSzPts val="1260"/>
              <a:buNone/>
              <a:defRPr sz="1800"/>
            </a:lvl2pPr>
            <a:lvl3pPr marL="1371600" lvl="2" indent="-228600" algn="l">
              <a:spcBef>
                <a:spcPts val="320"/>
              </a:spcBef>
              <a:spcAft>
                <a:spcPts val="0"/>
              </a:spcAft>
              <a:buSzPts val="1120"/>
              <a:buNone/>
              <a:defRPr sz="1600"/>
            </a:lvl3pPr>
            <a:lvl4pPr marL="1828800" lvl="3" indent="-228600" algn="l">
              <a:spcBef>
                <a:spcPts val="280"/>
              </a:spcBef>
              <a:spcAft>
                <a:spcPts val="0"/>
              </a:spcAft>
              <a:buSzPts val="980"/>
              <a:buNone/>
              <a:defRPr sz="1400"/>
            </a:lvl4pPr>
            <a:lvl5pPr marL="2286000" lvl="4" indent="-228600" algn="l">
              <a:spcBef>
                <a:spcPts val="280"/>
              </a:spcBef>
              <a:spcAft>
                <a:spcPts val="0"/>
              </a:spcAft>
              <a:buSzPts val="980"/>
              <a:buNone/>
              <a:defRPr sz="1400"/>
            </a:lvl5pPr>
            <a:lvl6pPr marL="2743200" lvl="5" indent="-228600" algn="l">
              <a:spcBef>
                <a:spcPts val="280"/>
              </a:spcBef>
              <a:spcAft>
                <a:spcPts val="0"/>
              </a:spcAft>
              <a:buSzPts val="980"/>
              <a:buNone/>
              <a:defRPr sz="1400"/>
            </a:lvl6pPr>
            <a:lvl7pPr marL="3200400" lvl="6" indent="-228600" algn="l">
              <a:spcBef>
                <a:spcPts val="280"/>
              </a:spcBef>
              <a:spcAft>
                <a:spcPts val="0"/>
              </a:spcAft>
              <a:buSzPts val="980"/>
              <a:buNone/>
              <a:defRPr sz="1400"/>
            </a:lvl7pPr>
            <a:lvl8pPr marL="3657600" lvl="7" indent="-228600" algn="l">
              <a:spcBef>
                <a:spcPts val="280"/>
              </a:spcBef>
              <a:spcAft>
                <a:spcPts val="0"/>
              </a:spcAft>
              <a:buSzPts val="980"/>
              <a:buNone/>
              <a:defRPr sz="1400"/>
            </a:lvl8pPr>
            <a:lvl9pPr marL="4114800" lvl="8" indent="-228600" algn="l">
              <a:spcBef>
                <a:spcPts val="280"/>
              </a:spcBef>
              <a:spcAft>
                <a:spcPts val="0"/>
              </a:spcAft>
              <a:buSzPts val="980"/>
              <a:buNone/>
              <a:defRPr sz="1400"/>
            </a:lvl9pPr>
          </a:lstStyle>
          <a:p>
            <a:endParaRPr/>
          </a:p>
        </p:txBody>
      </p:sp>
      <p:sp>
        <p:nvSpPr>
          <p:cNvPr id="50" name="Google Shape;50;p28"/>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680"/>
              <a:buNone/>
              <a:defRPr sz="2400" b="1"/>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120"/>
              <a:buNone/>
              <a:defRPr sz="1600" b="1"/>
            </a:lvl5pPr>
            <a:lvl6pPr marL="2743200" lvl="5" indent="-228600" algn="l">
              <a:spcBef>
                <a:spcPts val="320"/>
              </a:spcBef>
              <a:spcAft>
                <a:spcPts val="0"/>
              </a:spcAft>
              <a:buSzPts val="1120"/>
              <a:buNone/>
              <a:defRPr sz="1600" b="1"/>
            </a:lvl6pPr>
            <a:lvl7pPr marL="3200400" lvl="6" indent="-228600" algn="l">
              <a:spcBef>
                <a:spcPts val="320"/>
              </a:spcBef>
              <a:spcAft>
                <a:spcPts val="0"/>
              </a:spcAft>
              <a:buSzPts val="1120"/>
              <a:buNone/>
              <a:defRPr sz="1600" b="1"/>
            </a:lvl7pPr>
            <a:lvl8pPr marL="3657600" lvl="7" indent="-228600" algn="l">
              <a:spcBef>
                <a:spcPts val="320"/>
              </a:spcBef>
              <a:spcAft>
                <a:spcPts val="0"/>
              </a:spcAft>
              <a:buSzPts val="1120"/>
              <a:buNone/>
              <a:defRPr sz="1600" b="1"/>
            </a:lvl8pPr>
            <a:lvl9pPr marL="4114800" lvl="8" indent="-228600" algn="l">
              <a:spcBef>
                <a:spcPts val="320"/>
              </a:spcBef>
              <a:spcAft>
                <a:spcPts val="0"/>
              </a:spcAft>
              <a:buSzPts val="1120"/>
              <a:buNone/>
              <a:defRPr sz="1600" b="1"/>
            </a:lvl9pPr>
          </a:lstStyle>
          <a:p>
            <a:endParaRPr/>
          </a:p>
        </p:txBody>
      </p:sp>
      <p:sp>
        <p:nvSpPr>
          <p:cNvPr id="56" name="Google Shape;56;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35280" algn="l">
              <a:spcBef>
                <a:spcPts val="480"/>
              </a:spcBef>
              <a:spcAft>
                <a:spcPts val="0"/>
              </a:spcAft>
              <a:buSzPts val="1680"/>
              <a:buChar char="■"/>
              <a:defRPr sz="2400"/>
            </a:lvl1pPr>
            <a:lvl2pPr marL="914400" lvl="1" indent="-317500" algn="l">
              <a:spcBef>
                <a:spcPts val="400"/>
              </a:spcBef>
              <a:spcAft>
                <a:spcPts val="0"/>
              </a:spcAft>
              <a:buSzPts val="1400"/>
              <a:buChar char="●"/>
              <a:defRPr sz="2000"/>
            </a:lvl2pPr>
            <a:lvl3pPr marL="1371600" lvl="2" indent="-308610" algn="l">
              <a:spcBef>
                <a:spcPts val="360"/>
              </a:spcBef>
              <a:spcAft>
                <a:spcPts val="0"/>
              </a:spcAft>
              <a:buSzPts val="1260"/>
              <a:buChar char="■"/>
              <a:defRPr sz="1800"/>
            </a:lvl3pPr>
            <a:lvl4pPr marL="1828800" lvl="3" indent="-299719" algn="l">
              <a:spcBef>
                <a:spcPts val="320"/>
              </a:spcBef>
              <a:spcAft>
                <a:spcPts val="0"/>
              </a:spcAft>
              <a:buSzPts val="1120"/>
              <a:buChar char="●"/>
              <a:defRPr sz="1600"/>
            </a:lvl4pPr>
            <a:lvl5pPr marL="2286000" lvl="4" indent="-299720" algn="l">
              <a:spcBef>
                <a:spcPts val="320"/>
              </a:spcBef>
              <a:spcAft>
                <a:spcPts val="0"/>
              </a:spcAft>
              <a:buSzPts val="1120"/>
              <a:buChar char="■"/>
              <a:defRPr sz="1600"/>
            </a:lvl5pPr>
            <a:lvl6pPr marL="2743200" lvl="5" indent="-299720" algn="l">
              <a:spcBef>
                <a:spcPts val="320"/>
              </a:spcBef>
              <a:spcAft>
                <a:spcPts val="0"/>
              </a:spcAft>
              <a:buSzPts val="1120"/>
              <a:buChar char="■"/>
              <a:defRPr sz="1600"/>
            </a:lvl6pPr>
            <a:lvl7pPr marL="3200400" lvl="6" indent="-299720" algn="l">
              <a:spcBef>
                <a:spcPts val="320"/>
              </a:spcBef>
              <a:spcAft>
                <a:spcPts val="0"/>
              </a:spcAft>
              <a:buSzPts val="1120"/>
              <a:buChar char="■"/>
              <a:defRPr sz="1600"/>
            </a:lvl7pPr>
            <a:lvl8pPr marL="3657600" lvl="7" indent="-299720" algn="l">
              <a:spcBef>
                <a:spcPts val="320"/>
              </a:spcBef>
              <a:spcAft>
                <a:spcPts val="0"/>
              </a:spcAft>
              <a:buSzPts val="1120"/>
              <a:buChar char="■"/>
              <a:defRPr sz="1600"/>
            </a:lvl8pPr>
            <a:lvl9pPr marL="4114800" lvl="8" indent="-299720" algn="l">
              <a:spcBef>
                <a:spcPts val="320"/>
              </a:spcBef>
              <a:spcAft>
                <a:spcPts val="0"/>
              </a:spcAft>
              <a:buSzPts val="1120"/>
              <a:buChar char="■"/>
              <a:defRPr sz="1600"/>
            </a:lvl9pPr>
          </a:lstStyle>
          <a:p>
            <a:endParaRPr/>
          </a:p>
        </p:txBody>
      </p:sp>
      <p:sp>
        <p:nvSpPr>
          <p:cNvPr id="57" name="Google Shape;57;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680"/>
              <a:buNone/>
              <a:defRPr sz="2400" b="1"/>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120"/>
              <a:buNone/>
              <a:defRPr sz="1600" b="1"/>
            </a:lvl5pPr>
            <a:lvl6pPr marL="2743200" lvl="5" indent="-228600" algn="l">
              <a:spcBef>
                <a:spcPts val="320"/>
              </a:spcBef>
              <a:spcAft>
                <a:spcPts val="0"/>
              </a:spcAft>
              <a:buSzPts val="1120"/>
              <a:buNone/>
              <a:defRPr sz="1600" b="1"/>
            </a:lvl6pPr>
            <a:lvl7pPr marL="3200400" lvl="6" indent="-228600" algn="l">
              <a:spcBef>
                <a:spcPts val="320"/>
              </a:spcBef>
              <a:spcAft>
                <a:spcPts val="0"/>
              </a:spcAft>
              <a:buSzPts val="1120"/>
              <a:buNone/>
              <a:defRPr sz="1600" b="1"/>
            </a:lvl7pPr>
            <a:lvl8pPr marL="3657600" lvl="7" indent="-228600" algn="l">
              <a:spcBef>
                <a:spcPts val="320"/>
              </a:spcBef>
              <a:spcAft>
                <a:spcPts val="0"/>
              </a:spcAft>
              <a:buSzPts val="1120"/>
              <a:buNone/>
              <a:defRPr sz="1600" b="1"/>
            </a:lvl8pPr>
            <a:lvl9pPr marL="4114800" lvl="8" indent="-228600" algn="l">
              <a:spcBef>
                <a:spcPts val="320"/>
              </a:spcBef>
              <a:spcAft>
                <a:spcPts val="0"/>
              </a:spcAft>
              <a:buSzPts val="1120"/>
              <a:buNone/>
              <a:defRPr sz="1600" b="1"/>
            </a:lvl9pPr>
          </a:lstStyle>
          <a:p>
            <a:endParaRPr/>
          </a:p>
        </p:txBody>
      </p:sp>
      <p:sp>
        <p:nvSpPr>
          <p:cNvPr id="58" name="Google Shape;58;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35280" algn="l">
              <a:spcBef>
                <a:spcPts val="480"/>
              </a:spcBef>
              <a:spcAft>
                <a:spcPts val="0"/>
              </a:spcAft>
              <a:buSzPts val="1680"/>
              <a:buChar char="■"/>
              <a:defRPr sz="2400"/>
            </a:lvl1pPr>
            <a:lvl2pPr marL="914400" lvl="1" indent="-317500" algn="l">
              <a:spcBef>
                <a:spcPts val="400"/>
              </a:spcBef>
              <a:spcAft>
                <a:spcPts val="0"/>
              </a:spcAft>
              <a:buSzPts val="1400"/>
              <a:buChar char="●"/>
              <a:defRPr sz="2000"/>
            </a:lvl2pPr>
            <a:lvl3pPr marL="1371600" lvl="2" indent="-308610" algn="l">
              <a:spcBef>
                <a:spcPts val="360"/>
              </a:spcBef>
              <a:spcAft>
                <a:spcPts val="0"/>
              </a:spcAft>
              <a:buSzPts val="1260"/>
              <a:buChar char="■"/>
              <a:defRPr sz="1800"/>
            </a:lvl3pPr>
            <a:lvl4pPr marL="1828800" lvl="3" indent="-299719" algn="l">
              <a:spcBef>
                <a:spcPts val="320"/>
              </a:spcBef>
              <a:spcAft>
                <a:spcPts val="0"/>
              </a:spcAft>
              <a:buSzPts val="1120"/>
              <a:buChar char="●"/>
              <a:defRPr sz="1600"/>
            </a:lvl4pPr>
            <a:lvl5pPr marL="2286000" lvl="4" indent="-299720" algn="l">
              <a:spcBef>
                <a:spcPts val="320"/>
              </a:spcBef>
              <a:spcAft>
                <a:spcPts val="0"/>
              </a:spcAft>
              <a:buSzPts val="1120"/>
              <a:buChar char="■"/>
              <a:defRPr sz="1600"/>
            </a:lvl5pPr>
            <a:lvl6pPr marL="2743200" lvl="5" indent="-299720" algn="l">
              <a:spcBef>
                <a:spcPts val="320"/>
              </a:spcBef>
              <a:spcAft>
                <a:spcPts val="0"/>
              </a:spcAft>
              <a:buSzPts val="1120"/>
              <a:buChar char="■"/>
              <a:defRPr sz="1600"/>
            </a:lvl6pPr>
            <a:lvl7pPr marL="3200400" lvl="6" indent="-299720" algn="l">
              <a:spcBef>
                <a:spcPts val="320"/>
              </a:spcBef>
              <a:spcAft>
                <a:spcPts val="0"/>
              </a:spcAft>
              <a:buSzPts val="1120"/>
              <a:buChar char="■"/>
              <a:defRPr sz="1600"/>
            </a:lvl7pPr>
            <a:lvl8pPr marL="3657600" lvl="7" indent="-299720" algn="l">
              <a:spcBef>
                <a:spcPts val="320"/>
              </a:spcBef>
              <a:spcAft>
                <a:spcPts val="0"/>
              </a:spcAft>
              <a:buSzPts val="1120"/>
              <a:buChar char="■"/>
              <a:defRPr sz="1600"/>
            </a:lvl8pPr>
            <a:lvl9pPr marL="4114800" lvl="8" indent="-299720" algn="l">
              <a:spcBef>
                <a:spcPts val="320"/>
              </a:spcBef>
              <a:spcAft>
                <a:spcPts val="0"/>
              </a:spcAft>
              <a:buSzPts val="1120"/>
              <a:buChar char="■"/>
              <a:defRPr sz="1600"/>
            </a:lvl9pPr>
          </a:lstStyle>
          <a:p>
            <a:endParaRPr/>
          </a:p>
        </p:txBody>
      </p:sp>
      <p:sp>
        <p:nvSpPr>
          <p:cNvPr id="59" name="Google Shape;59;p29"/>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70840" algn="l">
              <a:spcBef>
                <a:spcPts val="640"/>
              </a:spcBef>
              <a:spcAft>
                <a:spcPts val="0"/>
              </a:spcAft>
              <a:buSzPts val="2240"/>
              <a:buChar char="■"/>
              <a:defRPr sz="3200"/>
            </a:lvl1pPr>
            <a:lvl2pPr marL="914400" lvl="1" indent="-353060" algn="l">
              <a:spcBef>
                <a:spcPts val="560"/>
              </a:spcBef>
              <a:spcAft>
                <a:spcPts val="0"/>
              </a:spcAft>
              <a:buSzPts val="1960"/>
              <a:buChar char="●"/>
              <a:defRPr sz="2800"/>
            </a:lvl2pPr>
            <a:lvl3pPr marL="1371600" lvl="2" indent="-335280" algn="l">
              <a:spcBef>
                <a:spcPts val="480"/>
              </a:spcBef>
              <a:spcAft>
                <a:spcPts val="0"/>
              </a:spcAft>
              <a:buSzPts val="1680"/>
              <a:buChar char="■"/>
              <a:defRPr sz="2400"/>
            </a:lvl3pPr>
            <a:lvl4pPr marL="1828800" lvl="3" indent="-317500" algn="l">
              <a:spcBef>
                <a:spcPts val="400"/>
              </a:spcBef>
              <a:spcAft>
                <a:spcPts val="0"/>
              </a:spcAft>
              <a:buSzPts val="1400"/>
              <a:buChar char="●"/>
              <a:defRPr sz="2000"/>
            </a:lvl4pPr>
            <a:lvl5pPr marL="2286000" lvl="4" indent="-317500" algn="l">
              <a:spcBef>
                <a:spcPts val="400"/>
              </a:spcBef>
              <a:spcAft>
                <a:spcPts val="0"/>
              </a:spcAft>
              <a:buSzPts val="1400"/>
              <a:buChar char="■"/>
              <a:defRPr sz="2000"/>
            </a:lvl5pPr>
            <a:lvl6pPr marL="2743200" lvl="5" indent="-317500" algn="l">
              <a:spcBef>
                <a:spcPts val="400"/>
              </a:spcBef>
              <a:spcAft>
                <a:spcPts val="0"/>
              </a:spcAft>
              <a:buSzPts val="1400"/>
              <a:buChar char="■"/>
              <a:defRPr sz="2000"/>
            </a:lvl6pPr>
            <a:lvl7pPr marL="3200400" lvl="6" indent="-317500" algn="l">
              <a:spcBef>
                <a:spcPts val="400"/>
              </a:spcBef>
              <a:spcAft>
                <a:spcPts val="0"/>
              </a:spcAft>
              <a:buSzPts val="1400"/>
              <a:buChar char="■"/>
              <a:defRPr sz="2000"/>
            </a:lvl7pPr>
            <a:lvl8pPr marL="3657600" lvl="7" indent="-317500" algn="l">
              <a:spcBef>
                <a:spcPts val="400"/>
              </a:spcBef>
              <a:spcAft>
                <a:spcPts val="0"/>
              </a:spcAft>
              <a:buSzPts val="1400"/>
              <a:buChar char="■"/>
              <a:defRPr sz="2000"/>
            </a:lvl8pPr>
            <a:lvl9pPr marL="4114800" lvl="8" indent="-317500" algn="l">
              <a:spcBef>
                <a:spcPts val="400"/>
              </a:spcBef>
              <a:spcAft>
                <a:spcPts val="0"/>
              </a:spcAft>
              <a:buSzPts val="1400"/>
              <a:buChar char="■"/>
              <a:defRPr sz="2000"/>
            </a:lvl9pPr>
          </a:lstStyle>
          <a:p>
            <a:endParaRPr/>
          </a:p>
        </p:txBody>
      </p:sp>
      <p:sp>
        <p:nvSpPr>
          <p:cNvPr id="65" name="Google Shape;65;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80"/>
              <a:buNone/>
              <a:defRPr sz="1400"/>
            </a:lvl1pPr>
            <a:lvl2pPr marL="914400" lvl="1" indent="-228600" algn="l">
              <a:spcBef>
                <a:spcPts val="240"/>
              </a:spcBef>
              <a:spcAft>
                <a:spcPts val="0"/>
              </a:spcAft>
              <a:buSzPts val="84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630"/>
              <a:buNone/>
              <a:defRPr sz="900"/>
            </a:lvl5pPr>
            <a:lvl6pPr marL="2743200" lvl="5" indent="-228600" algn="l">
              <a:spcBef>
                <a:spcPts val="180"/>
              </a:spcBef>
              <a:spcAft>
                <a:spcPts val="0"/>
              </a:spcAft>
              <a:buSzPts val="630"/>
              <a:buNone/>
              <a:defRPr sz="900"/>
            </a:lvl6pPr>
            <a:lvl7pPr marL="3200400" lvl="6" indent="-228600" algn="l">
              <a:spcBef>
                <a:spcPts val="180"/>
              </a:spcBef>
              <a:spcAft>
                <a:spcPts val="0"/>
              </a:spcAft>
              <a:buSzPts val="630"/>
              <a:buNone/>
              <a:defRPr sz="900"/>
            </a:lvl7pPr>
            <a:lvl8pPr marL="3657600" lvl="7" indent="-228600" algn="l">
              <a:spcBef>
                <a:spcPts val="180"/>
              </a:spcBef>
              <a:spcAft>
                <a:spcPts val="0"/>
              </a:spcAft>
              <a:buSzPts val="630"/>
              <a:buNone/>
              <a:defRPr sz="900"/>
            </a:lvl8pPr>
            <a:lvl9pPr marL="4114800" lvl="8" indent="-228600" algn="l">
              <a:spcBef>
                <a:spcPts val="180"/>
              </a:spcBef>
              <a:spcAft>
                <a:spcPts val="0"/>
              </a:spcAft>
              <a:buSzPts val="630"/>
              <a:buNone/>
              <a:defRPr sz="900"/>
            </a:lvl9pPr>
          </a:lstStyle>
          <a:p>
            <a:endParaRPr/>
          </a:p>
        </p:txBody>
      </p:sp>
      <p:sp>
        <p:nvSpPr>
          <p:cNvPr id="66" name="Google Shape;66;p30"/>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0"/>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a:spLocks noGrp="1"/>
          </p:cNvSpPr>
          <p:nvPr>
            <p:ph type="pic" idx="2"/>
          </p:nvPr>
        </p:nvSpPr>
        <p:spPr>
          <a:xfrm>
            <a:off x="1792288" y="612775"/>
            <a:ext cx="5486400" cy="4114800"/>
          </a:xfrm>
          <a:prstGeom prst="rect">
            <a:avLst/>
          </a:prstGeom>
          <a:noFill/>
          <a:ln>
            <a:noFill/>
          </a:ln>
        </p:spPr>
      </p:sp>
      <p:sp>
        <p:nvSpPr>
          <p:cNvPr id="72" name="Google Shape;72;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80"/>
              <a:buNone/>
              <a:defRPr sz="1400"/>
            </a:lvl1pPr>
            <a:lvl2pPr marL="914400" lvl="1" indent="-228600" algn="l">
              <a:spcBef>
                <a:spcPts val="240"/>
              </a:spcBef>
              <a:spcAft>
                <a:spcPts val="0"/>
              </a:spcAft>
              <a:buSzPts val="84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630"/>
              <a:buNone/>
              <a:defRPr sz="900"/>
            </a:lvl5pPr>
            <a:lvl6pPr marL="2743200" lvl="5" indent="-228600" algn="l">
              <a:spcBef>
                <a:spcPts val="180"/>
              </a:spcBef>
              <a:spcAft>
                <a:spcPts val="0"/>
              </a:spcAft>
              <a:buSzPts val="630"/>
              <a:buNone/>
              <a:defRPr sz="900"/>
            </a:lvl6pPr>
            <a:lvl7pPr marL="3200400" lvl="6" indent="-228600" algn="l">
              <a:spcBef>
                <a:spcPts val="180"/>
              </a:spcBef>
              <a:spcAft>
                <a:spcPts val="0"/>
              </a:spcAft>
              <a:buSzPts val="630"/>
              <a:buNone/>
              <a:defRPr sz="900"/>
            </a:lvl7pPr>
            <a:lvl8pPr marL="3657600" lvl="7" indent="-228600" algn="l">
              <a:spcBef>
                <a:spcPts val="180"/>
              </a:spcBef>
              <a:spcAft>
                <a:spcPts val="0"/>
              </a:spcAft>
              <a:buSzPts val="630"/>
              <a:buNone/>
              <a:defRPr sz="900"/>
            </a:lvl8pPr>
            <a:lvl9pPr marL="4114800" lvl="8" indent="-228600" algn="l">
              <a:spcBef>
                <a:spcPts val="180"/>
              </a:spcBef>
              <a:spcAft>
                <a:spcPts val="0"/>
              </a:spcAft>
              <a:buSzPts val="630"/>
              <a:buNone/>
              <a:defRPr sz="900"/>
            </a:lvl9pPr>
          </a:lstStyle>
          <a:p>
            <a:endParaRPr/>
          </a:p>
        </p:txBody>
      </p:sp>
      <p:sp>
        <p:nvSpPr>
          <p:cNvPr id="73" name="Google Shape;73;p31"/>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1"/>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2"/>
          <p:cNvGrpSpPr/>
          <p:nvPr/>
        </p:nvGrpSpPr>
        <p:grpSpPr>
          <a:xfrm>
            <a:off x="0" y="0"/>
            <a:ext cx="2667000" cy="6858000"/>
            <a:chOff x="0" y="0"/>
            <a:chExt cx="1680" cy="4320"/>
          </a:xfrm>
        </p:grpSpPr>
        <p:sp>
          <p:nvSpPr>
            <p:cNvPr id="11" name="Google Shape;11;p22"/>
            <p:cNvSpPr/>
            <p:nvPr/>
          </p:nvSpPr>
          <p:spPr>
            <a:xfrm>
              <a:off x="1248" y="0"/>
              <a:ext cx="432" cy="4320"/>
            </a:xfrm>
            <a:prstGeom prst="rect">
              <a:avLst/>
            </a:prstGeom>
            <a:gradFill>
              <a:gsLst>
                <a:gs pos="0">
                  <a:srgbClr val="B2B2B2"/>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2" name="Google Shape;12;p22" descr="slidemaster_med3"/>
            <p:cNvPicPr preferRelativeResize="0"/>
            <p:nvPr/>
          </p:nvPicPr>
          <p:blipFill rotWithShape="1">
            <a:blip r:embed="rId13">
              <a:alphaModFix/>
            </a:blip>
            <a:srcRect/>
            <a:stretch/>
          </p:blipFill>
          <p:spPr>
            <a:xfrm>
              <a:off x="0" y="0"/>
              <a:ext cx="1348" cy="4320"/>
            </a:xfrm>
            <a:prstGeom prst="rect">
              <a:avLst/>
            </a:prstGeom>
            <a:noFill/>
            <a:ln>
              <a:noFill/>
            </a:ln>
          </p:spPr>
        </p:pic>
      </p:grpSp>
      <p:sp>
        <p:nvSpPr>
          <p:cNvPr id="13" name="Google Shape;13;p22"/>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2"/>
                </a:solidFill>
                <a:latin typeface="Arial"/>
                <a:ea typeface="Arial"/>
                <a:cs typeface="Arial"/>
                <a:sym typeface="Arial"/>
              </a:defRPr>
            </a:lvl9pPr>
          </a:lstStyle>
          <a:p>
            <a:endParaRPr/>
          </a:p>
        </p:txBody>
      </p:sp>
      <p:sp>
        <p:nvSpPr>
          <p:cNvPr id="14" name="Google Shape;14;p22"/>
          <p:cNvSpPr txBox="1">
            <a:spLocks noGrp="1"/>
          </p:cNvSpPr>
          <p:nvPr>
            <p:ph type="body" idx="1"/>
          </p:nvPr>
        </p:nvSpPr>
        <p:spPr>
          <a:xfrm>
            <a:off x="2438400" y="1600200"/>
            <a:ext cx="6400800" cy="4495800"/>
          </a:xfrm>
          <a:prstGeom prst="rect">
            <a:avLst/>
          </a:prstGeom>
          <a:noFill/>
          <a:ln>
            <a:noFill/>
          </a:ln>
        </p:spPr>
        <p:txBody>
          <a:bodyPr spcFirstLastPara="1" wrap="square" lIns="91425" tIns="45700" rIns="91425" bIns="45700" anchor="t" anchorCtr="0">
            <a:noAutofit/>
          </a:bodyPr>
          <a:lstStyle>
            <a:lvl1pPr marL="457200" marR="0" lvl="0" indent="-370840" algn="l" rtl="0">
              <a:spcBef>
                <a:spcPts val="640"/>
              </a:spcBef>
              <a:spcAft>
                <a:spcPts val="0"/>
              </a:spcAft>
              <a:buClr>
                <a:schemeClr val="hlink"/>
              </a:buClr>
              <a:buSzPts val="2240"/>
              <a:buFont typeface="Noto Sans Symbols"/>
              <a:buChar char="■"/>
              <a:defRPr sz="3200" b="0" i="0" u="none" strike="noStrike" cap="none">
                <a:solidFill>
                  <a:schemeClr val="dk1"/>
                </a:solidFill>
                <a:latin typeface="Arial"/>
                <a:ea typeface="Arial"/>
                <a:cs typeface="Arial"/>
                <a:sym typeface="Arial"/>
              </a:defRPr>
            </a:lvl1pPr>
            <a:lvl2pPr marL="914400" marR="0" lvl="1" indent="-353060" algn="l" rtl="0">
              <a:spcBef>
                <a:spcPts val="560"/>
              </a:spcBef>
              <a:spcAft>
                <a:spcPts val="0"/>
              </a:spcAft>
              <a:buClr>
                <a:schemeClr val="folHlink"/>
              </a:buClr>
              <a:buSzPts val="1960"/>
              <a:buFont typeface="Noto Sans Symbols"/>
              <a:buChar char="●"/>
              <a:defRPr sz="2800" b="0" i="0" u="none" strike="noStrike" cap="none">
                <a:solidFill>
                  <a:schemeClr val="dk1"/>
                </a:solidFill>
                <a:latin typeface="Arial"/>
                <a:ea typeface="Arial"/>
                <a:cs typeface="Arial"/>
                <a:sym typeface="Arial"/>
              </a:defRPr>
            </a:lvl2pPr>
            <a:lvl3pPr marL="1371600" marR="0" lvl="2" indent="-335280" algn="l" rtl="0">
              <a:spcBef>
                <a:spcPts val="480"/>
              </a:spcBef>
              <a:spcAft>
                <a:spcPts val="0"/>
              </a:spcAft>
              <a:buClr>
                <a:schemeClr val="hlink"/>
              </a:buClr>
              <a:buSzPts val="168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folHlink"/>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17500" algn="l" rtl="0">
              <a:spcBef>
                <a:spcPts val="400"/>
              </a:spcBef>
              <a:spcAft>
                <a:spcPts val="0"/>
              </a:spcAft>
              <a:buClr>
                <a:schemeClr val="hlink"/>
              </a:buClr>
              <a:buSzPts val="1400"/>
              <a:buFont typeface="Noto Sans Symbols"/>
              <a:buChar char="■"/>
              <a:defRPr sz="2000" b="0" i="0" u="none" strike="noStrike" cap="none">
                <a:solidFill>
                  <a:schemeClr val="dk1"/>
                </a:solidFill>
                <a:latin typeface="Arial"/>
                <a:ea typeface="Arial"/>
                <a:cs typeface="Arial"/>
                <a:sym typeface="Arial"/>
              </a:defRPr>
            </a:lvl5pPr>
            <a:lvl6pPr marL="2743200" marR="0" lvl="5" indent="-317500" algn="l" rtl="0">
              <a:spcBef>
                <a:spcPts val="400"/>
              </a:spcBef>
              <a:spcAft>
                <a:spcPts val="0"/>
              </a:spcAft>
              <a:buClr>
                <a:schemeClr val="hlink"/>
              </a:buClr>
              <a:buSzPts val="1400"/>
              <a:buFont typeface="Noto Sans Symbols"/>
              <a:buChar char="■"/>
              <a:defRPr sz="2000" b="0" i="0" u="none" strike="noStrike" cap="none">
                <a:solidFill>
                  <a:schemeClr val="dk1"/>
                </a:solidFill>
                <a:latin typeface="Arial"/>
                <a:ea typeface="Arial"/>
                <a:cs typeface="Arial"/>
                <a:sym typeface="Arial"/>
              </a:defRPr>
            </a:lvl6pPr>
            <a:lvl7pPr marL="3200400" marR="0" lvl="6" indent="-317500" algn="l" rtl="0">
              <a:spcBef>
                <a:spcPts val="400"/>
              </a:spcBef>
              <a:spcAft>
                <a:spcPts val="0"/>
              </a:spcAft>
              <a:buClr>
                <a:schemeClr val="hlink"/>
              </a:buClr>
              <a:buSzPts val="1400"/>
              <a:buFont typeface="Noto Sans Symbols"/>
              <a:buChar char="■"/>
              <a:defRPr sz="2000" b="0" i="0" u="none" strike="noStrike" cap="none">
                <a:solidFill>
                  <a:schemeClr val="dk1"/>
                </a:solidFill>
                <a:latin typeface="Arial"/>
                <a:ea typeface="Arial"/>
                <a:cs typeface="Arial"/>
                <a:sym typeface="Arial"/>
              </a:defRPr>
            </a:lvl7pPr>
            <a:lvl8pPr marL="3657600" marR="0" lvl="7" indent="-317500" algn="l" rtl="0">
              <a:spcBef>
                <a:spcPts val="400"/>
              </a:spcBef>
              <a:spcAft>
                <a:spcPts val="0"/>
              </a:spcAft>
              <a:buClr>
                <a:schemeClr val="hlink"/>
              </a:buClr>
              <a:buSzPts val="1400"/>
              <a:buFont typeface="Noto Sans Symbols"/>
              <a:buChar char="■"/>
              <a:defRPr sz="2000" b="0" i="0" u="none" strike="noStrike" cap="none">
                <a:solidFill>
                  <a:schemeClr val="dk1"/>
                </a:solidFill>
                <a:latin typeface="Arial"/>
                <a:ea typeface="Arial"/>
                <a:cs typeface="Arial"/>
                <a:sym typeface="Arial"/>
              </a:defRPr>
            </a:lvl8pPr>
            <a:lvl9pPr marL="4114800" marR="0" lvl="8" indent="-317500" algn="l" rtl="0">
              <a:spcBef>
                <a:spcPts val="400"/>
              </a:spcBef>
              <a:spcAft>
                <a:spcPts val="0"/>
              </a:spcAft>
              <a:buClr>
                <a:schemeClr val="hlink"/>
              </a:buClr>
              <a:buSzPts val="14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22"/>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22"/>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student.naviance.com/auth/fclooku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cshiflett@aacps.org" TargetMode="External"/><Relationship Id="rId7" Type="http://schemas.openxmlformats.org/officeDocument/2006/relationships/hyperlink" Target="mailto:kmgibbons@aacp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kciampoli@aacps.org" TargetMode="External"/><Relationship Id="rId5" Type="http://schemas.openxmlformats.org/officeDocument/2006/relationships/hyperlink" Target="mailto:cschenk@aacps.org" TargetMode="External"/><Relationship Id="rId4" Type="http://schemas.openxmlformats.org/officeDocument/2006/relationships/hyperlink" Target="mailto:amaziarz@aacps.or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nam12.safelinks.protection.outlook.com/?url=https%3A%2F%2Fwww.screencast.com%2Fusers%2FHobsons_Naviance%2Fplaylists%2FCollege%2520Applications%2520Video%2520Series%3FmediaSetId%3D47948666-61b4-4f94-8026-c3b5bae54891&amp;data=04%7C01%7CKMGIBBONS%40AACPS.org%7Cc399eae7bd8b45640d5f08d96ca41438%7Cb7d27e93356b4ad88a7089c35df207c0%7C0%7C0%7C637660274247916024%7CUnknown%7CTWFpbGZsb3d8eyJWIjoiMC4wLjAwMDAiLCJQIjoiV2luMzIiLCJBTiI6Ik1haWwiLCJXVCI6Mn0%3D%7C1000&amp;sdata=XYhun%2B%2FcNJ%2Bx8uOZ3cjBR0UD3xmZ3qnwlvj%2BDyIRFRQ%3D&amp;reserve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nam12.safelinks.protection.outlook.com/?url=https%3A%2F%2Fwww.screencast.com%2Ft%2FwJlv73VNdeA&amp;data=04%7C01%7CKMGIBBONS%40AACPS.org%7Cc399eae7bd8b45640d5f08d96ca41438%7Cb7d27e93356b4ad88a7089c35df207c0%7C0%7C0%7C637660274247936015%7CUnknown%7CTWFpbGZsb3d8eyJWIjoiMC4wLjAwMDAiLCJQIjoiV2luMzIiLCJBTiI6Ik1haWwiLCJXVCI6Mn0%3D%7C1000&amp;sdata=EvHp4xiYaMmFpGe1RU7KlKMWbSgNR%2BiovOiizfHoEDI%3D&amp;reserved=0" TargetMode="External"/><Relationship Id="rId5" Type="http://schemas.openxmlformats.org/officeDocument/2006/relationships/hyperlink" Target="https://nam12.safelinks.protection.outlook.com/?url=https%3A%2F%2Fwww.screencast.com%2Fusers%2FHobsons_Naviance%2Fplaylists%2FCollege%2520Applications%2520Video%2520Series%3FmediaSetId%3Deccfdd78-3854-41a8-b806-15b1bf80bec6&amp;data=04%7C01%7CKMGIBBONS%40AACPS.org%7Cc399eae7bd8b45640d5f08d96ca41438%7Cb7d27e93356b4ad88a7089c35df207c0%7C0%7C0%7C637660274247926023%7CUnknown%7CTWFpbGZsb3d8eyJWIjoiMC4wLjAwMDAiLCJQIjoiV2luMzIiLCJBTiI6Ik1haWwiLCJXVCI6Mn0%3D%7C1000&amp;sdata=xcL2gd6OmES0SADw165VtBWtlBj7iQpdbVlRHCN1cQU%3D&amp;reserved=0" TargetMode="External"/><Relationship Id="rId4" Type="http://schemas.openxmlformats.org/officeDocument/2006/relationships/hyperlink" Target="https://nam12.safelinks.protection.outlook.com/?url=https%3A%2F%2Fwww.screencast.com%2Fusers%2FHobsons_Naviance%2Fplaylists%2FCollege%2520Applications%2520Video%2520Series%3FmediaSetId%3D38ec7fc9-a34f-4392-8b2a-56aa8b0331b0&amp;data=04%7C01%7CKMGIBBONS%40AACPS.org%7Cc399eae7bd8b45640d5f08d96ca41438%7Cb7d27e93356b4ad88a7089c35df207c0%7C0%7C0%7C637660274247926023%7CUnknown%7CTWFpbGZsb3d8eyJWIjoiMC4wLjAwMDAiLCJQIjoiV2luMzIiLCJBTiI6Ik1haWwiLCJXVCI6Mn0%3D%7C1000&amp;sdata=7e8Rj7ejwHcN0D4YqwHBHkdMPTJ8AEQS2%2BVg3AK6axI%3D&amp;reserved=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dbader@aacp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jsiok@aacps.org" TargetMode="External"/><Relationship Id="rId4" Type="http://schemas.openxmlformats.org/officeDocument/2006/relationships/hyperlink" Target="mailto:cedmonston@aacp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acc.edu/programs-and-cour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epwhite@aacc.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studentaid.gov/fsa-id/create-account/launc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hec.maryland.gov/preparing/Pages/FinancialAid/descriptions.asp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commonapp.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commonapp.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990600" y="2133600"/>
            <a:ext cx="7772400" cy="1470025"/>
          </a:xfrm>
          <a:prstGeom prst="rect">
            <a:avLst/>
          </a:prstGeom>
          <a:solidFill>
            <a:schemeClr val="lt1">
              <a:alpha val="49803"/>
            </a:schemeClr>
          </a:solid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8000"/>
              <a:t>CHS</a:t>
            </a:r>
            <a:br>
              <a:rPr lang="en-US" sz="8000"/>
            </a:br>
            <a:r>
              <a:rPr lang="en-US" sz="8000"/>
              <a:t>College </a:t>
            </a:r>
            <a:br>
              <a:rPr lang="en-US" sz="8000"/>
            </a:br>
            <a:r>
              <a:rPr lang="en-US" sz="8000"/>
              <a:t>Process</a:t>
            </a:r>
            <a:endParaRPr/>
          </a:p>
        </p:txBody>
      </p:sp>
      <p:pic>
        <p:nvPicPr>
          <p:cNvPr id="93" name="Google Shape;93;p1" descr="so01594_[1]"/>
          <p:cNvPicPr preferRelativeResize="0">
            <a:picLocks noGrp="1"/>
          </p:cNvPicPr>
          <p:nvPr>
            <p:ph type="subTitle" idx="1"/>
          </p:nvPr>
        </p:nvPicPr>
        <p:blipFill rotWithShape="1">
          <a:blip r:embed="rId3">
            <a:alphaModFix/>
          </a:blip>
          <a:srcRect/>
          <a:stretch/>
        </p:blipFill>
        <p:spPr>
          <a:xfrm>
            <a:off x="3200400" y="5791200"/>
            <a:ext cx="3389313" cy="1281113"/>
          </a:xfrm>
          <a:prstGeom prst="rect">
            <a:avLst/>
          </a:prstGeom>
          <a:noFill/>
          <a:ln w="76200" cap="flat" cmpd="sng">
            <a:solidFill>
              <a:schemeClr val="dk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2286000" y="6350"/>
            <a:ext cx="6781800" cy="7127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FERPA</a:t>
            </a:r>
            <a:endParaRPr/>
          </a:p>
        </p:txBody>
      </p:sp>
      <p:sp>
        <p:nvSpPr>
          <p:cNvPr id="160" name="Google Shape;160;p9"/>
          <p:cNvSpPr txBox="1">
            <a:spLocks noGrp="1"/>
          </p:cNvSpPr>
          <p:nvPr>
            <p:ph type="body" idx="1"/>
          </p:nvPr>
        </p:nvSpPr>
        <p:spPr>
          <a:xfrm>
            <a:off x="2132734" y="636584"/>
            <a:ext cx="6934200" cy="990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00"/>
              <a:buChar char="■"/>
            </a:pPr>
            <a:r>
              <a:rPr lang="en-US" sz="2000"/>
              <a:t>Click on                           button to confirm your consent for CHS to release your educational information to colleges (FERPA)</a:t>
            </a:r>
            <a:endParaRPr/>
          </a:p>
        </p:txBody>
      </p:sp>
      <p:sp>
        <p:nvSpPr>
          <p:cNvPr id="161" name="Google Shape;161;p9"/>
          <p:cNvSpPr txBox="1"/>
          <p:nvPr/>
        </p:nvSpPr>
        <p:spPr>
          <a:xfrm>
            <a:off x="2132734" y="3549219"/>
            <a:ext cx="6934200" cy="5127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hlink"/>
              </a:buClr>
              <a:buSzPts val="1400"/>
              <a:buFont typeface="Noto Sans Symbols"/>
              <a:buChar char="■"/>
            </a:pPr>
            <a:r>
              <a:rPr lang="en-US" sz="2000" b="0" i="0" u="none" strike="noStrike" cap="none">
                <a:solidFill>
                  <a:schemeClr val="dk1"/>
                </a:solidFill>
                <a:latin typeface="Arial"/>
                <a:ea typeface="Arial"/>
                <a:cs typeface="Arial"/>
                <a:sym typeface="Arial"/>
              </a:rPr>
              <a:t>Read through the form and check the appropriate boxes</a:t>
            </a:r>
            <a:endParaRPr/>
          </a:p>
        </p:txBody>
      </p:sp>
      <p:sp>
        <p:nvSpPr>
          <p:cNvPr id="162" name="Google Shape;162;p9"/>
          <p:cNvSpPr/>
          <p:nvPr/>
        </p:nvSpPr>
        <p:spPr>
          <a:xfrm rot="10800000">
            <a:off x="5280025" y="5227637"/>
            <a:ext cx="381000" cy="533400"/>
          </a:xfrm>
          <a:prstGeom prst="downArrow">
            <a:avLst>
              <a:gd name="adj1" fmla="val 50000"/>
              <a:gd name="adj2" fmla="val 49998"/>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pic>
        <p:nvPicPr>
          <p:cNvPr id="163" name="Google Shape;163;p9"/>
          <p:cNvPicPr preferRelativeResize="0"/>
          <p:nvPr/>
        </p:nvPicPr>
        <p:blipFill rotWithShape="1">
          <a:blip r:embed="rId3">
            <a:alphaModFix/>
          </a:blip>
          <a:srcRect/>
          <a:stretch/>
        </p:blipFill>
        <p:spPr>
          <a:xfrm>
            <a:off x="2416045" y="1608320"/>
            <a:ext cx="5280155" cy="1892550"/>
          </a:xfrm>
          <a:prstGeom prst="rect">
            <a:avLst/>
          </a:prstGeom>
          <a:noFill/>
          <a:ln>
            <a:noFill/>
          </a:ln>
        </p:spPr>
      </p:pic>
      <p:pic>
        <p:nvPicPr>
          <p:cNvPr id="164" name="Google Shape;164;p9"/>
          <p:cNvPicPr preferRelativeResize="0"/>
          <p:nvPr/>
        </p:nvPicPr>
        <p:blipFill rotWithShape="1">
          <a:blip r:embed="rId4">
            <a:alphaModFix/>
          </a:blip>
          <a:srcRect/>
          <a:stretch/>
        </p:blipFill>
        <p:spPr>
          <a:xfrm>
            <a:off x="3505200" y="666836"/>
            <a:ext cx="1843993" cy="355731"/>
          </a:xfrm>
          <a:prstGeom prst="rect">
            <a:avLst/>
          </a:prstGeom>
          <a:noFill/>
          <a:ln>
            <a:noFill/>
          </a:ln>
        </p:spPr>
      </p:pic>
      <p:sp>
        <p:nvSpPr>
          <p:cNvPr id="165" name="Google Shape;165;p9"/>
          <p:cNvSpPr/>
          <p:nvPr/>
        </p:nvSpPr>
        <p:spPr>
          <a:xfrm rot="-2394344">
            <a:off x="3473403" y="2515602"/>
            <a:ext cx="304800" cy="846137"/>
          </a:xfrm>
          <a:prstGeom prst="downArrow">
            <a:avLst>
              <a:gd name="adj1" fmla="val 50000"/>
              <a:gd name="adj2" fmla="val 50059"/>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pic>
        <p:nvPicPr>
          <p:cNvPr id="166" name="Google Shape;166;p9"/>
          <p:cNvPicPr preferRelativeResize="0"/>
          <p:nvPr/>
        </p:nvPicPr>
        <p:blipFill rotWithShape="1">
          <a:blip r:embed="rId5">
            <a:alphaModFix/>
          </a:blip>
          <a:srcRect/>
          <a:stretch/>
        </p:blipFill>
        <p:spPr>
          <a:xfrm>
            <a:off x="208956" y="3956730"/>
            <a:ext cx="2387470" cy="2848592"/>
          </a:xfrm>
          <a:prstGeom prst="rect">
            <a:avLst/>
          </a:prstGeom>
          <a:noFill/>
          <a:ln>
            <a:noFill/>
          </a:ln>
        </p:spPr>
      </p:pic>
      <p:sp>
        <p:nvSpPr>
          <p:cNvPr id="167" name="Google Shape;167;p9"/>
          <p:cNvSpPr/>
          <p:nvPr/>
        </p:nvSpPr>
        <p:spPr>
          <a:xfrm rot="10800000">
            <a:off x="304800" y="6317447"/>
            <a:ext cx="228600" cy="338159"/>
          </a:xfrm>
          <a:prstGeom prst="downArrow">
            <a:avLst>
              <a:gd name="adj1" fmla="val 50000"/>
              <a:gd name="adj2" fmla="val 49998"/>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pic>
        <p:nvPicPr>
          <p:cNvPr id="168" name="Google Shape;168;p9"/>
          <p:cNvPicPr preferRelativeResize="0"/>
          <p:nvPr/>
        </p:nvPicPr>
        <p:blipFill rotWithShape="1">
          <a:blip r:embed="rId6">
            <a:alphaModFix/>
          </a:blip>
          <a:srcRect/>
          <a:stretch/>
        </p:blipFill>
        <p:spPr>
          <a:xfrm>
            <a:off x="2742217" y="3956730"/>
            <a:ext cx="3629179" cy="2340372"/>
          </a:xfrm>
          <a:prstGeom prst="rect">
            <a:avLst/>
          </a:prstGeom>
          <a:noFill/>
          <a:ln>
            <a:noFill/>
          </a:ln>
        </p:spPr>
      </p:pic>
      <p:sp>
        <p:nvSpPr>
          <p:cNvPr id="169" name="Google Shape;169;p9"/>
          <p:cNvSpPr/>
          <p:nvPr/>
        </p:nvSpPr>
        <p:spPr>
          <a:xfrm rot="-5400000">
            <a:off x="2699803" y="4737485"/>
            <a:ext cx="228600" cy="338159"/>
          </a:xfrm>
          <a:prstGeom prst="downArrow">
            <a:avLst>
              <a:gd name="adj1" fmla="val 50000"/>
              <a:gd name="adj2" fmla="val 49998"/>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pic>
        <p:nvPicPr>
          <p:cNvPr id="170" name="Google Shape;170;p9"/>
          <p:cNvPicPr preferRelativeResize="0"/>
          <p:nvPr/>
        </p:nvPicPr>
        <p:blipFill rotWithShape="1">
          <a:blip r:embed="rId7">
            <a:alphaModFix/>
          </a:blip>
          <a:srcRect/>
          <a:stretch/>
        </p:blipFill>
        <p:spPr>
          <a:xfrm>
            <a:off x="6436128" y="3956730"/>
            <a:ext cx="2630806" cy="2750825"/>
          </a:xfrm>
          <a:prstGeom prst="rect">
            <a:avLst/>
          </a:prstGeom>
          <a:noFill/>
          <a:ln>
            <a:noFill/>
          </a:ln>
        </p:spPr>
      </p:pic>
      <p:sp>
        <p:nvSpPr>
          <p:cNvPr id="171" name="Google Shape;171;p9"/>
          <p:cNvSpPr/>
          <p:nvPr/>
        </p:nvSpPr>
        <p:spPr>
          <a:xfrm rot="-5400000">
            <a:off x="6361445" y="5517457"/>
            <a:ext cx="228600" cy="338159"/>
          </a:xfrm>
          <a:prstGeom prst="downArrow">
            <a:avLst>
              <a:gd name="adj1" fmla="val 50000"/>
              <a:gd name="adj2" fmla="val 49998"/>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72" name="Google Shape;172;p9"/>
          <p:cNvSpPr/>
          <p:nvPr/>
        </p:nvSpPr>
        <p:spPr>
          <a:xfrm rot="-5400000">
            <a:off x="6345416" y="6153568"/>
            <a:ext cx="228600" cy="338159"/>
          </a:xfrm>
          <a:prstGeom prst="downArrow">
            <a:avLst>
              <a:gd name="adj1" fmla="val 50000"/>
              <a:gd name="adj2" fmla="val 49998"/>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2438400" y="7620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Naviance</a:t>
            </a:r>
            <a:endParaRPr/>
          </a:p>
        </p:txBody>
      </p:sp>
      <p:sp>
        <p:nvSpPr>
          <p:cNvPr id="178" name="Google Shape;178;p10"/>
          <p:cNvSpPr txBox="1">
            <a:spLocks noGrp="1"/>
          </p:cNvSpPr>
          <p:nvPr>
            <p:ph type="body" idx="1"/>
          </p:nvPr>
        </p:nvSpPr>
        <p:spPr>
          <a:xfrm>
            <a:off x="2133600" y="914400"/>
            <a:ext cx="7010400" cy="3429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80"/>
              <a:buChar char="■"/>
            </a:pPr>
            <a:r>
              <a:rPr lang="en-US" sz="2400" dirty="0"/>
              <a:t>Can be accessed through our Counseling Department website or </a:t>
            </a:r>
            <a:r>
              <a:rPr lang="en-US" sz="2400" u="sng" dirty="0">
                <a:solidFill>
                  <a:schemeClr val="hlink"/>
                </a:solidFill>
                <a:hlinkClick r:id="rId3"/>
              </a:rPr>
              <a:t>here</a:t>
            </a:r>
            <a:endParaRPr sz="2400" dirty="0"/>
          </a:p>
          <a:p>
            <a:pPr marL="342900" lvl="0" indent="-342900" algn="l" rtl="0">
              <a:spcBef>
                <a:spcPts val="480"/>
              </a:spcBef>
              <a:spcAft>
                <a:spcPts val="0"/>
              </a:spcAft>
              <a:buSzPts val="1680"/>
              <a:buChar char="■"/>
            </a:pPr>
            <a:r>
              <a:rPr lang="en-US" sz="2400" dirty="0"/>
              <a:t>Usernames and passwords have remained the same</a:t>
            </a:r>
            <a:endParaRPr dirty="0"/>
          </a:p>
          <a:p>
            <a:pPr marL="742950" lvl="1" indent="-285750" algn="l" rtl="0">
              <a:spcBef>
                <a:spcPts val="480"/>
              </a:spcBef>
              <a:spcAft>
                <a:spcPts val="0"/>
              </a:spcAft>
              <a:buSzPts val="1400"/>
              <a:buChar char="●"/>
            </a:pPr>
            <a:r>
              <a:rPr lang="en-US" sz="2000" dirty="0"/>
              <a:t>Username:  6-digit school ID </a:t>
            </a:r>
            <a:r>
              <a:rPr lang="en-US" sz="2400" b="1" i="1" u="sng" dirty="0"/>
              <a:t>ONLY</a:t>
            </a:r>
            <a:r>
              <a:rPr lang="en-US" sz="2000" dirty="0"/>
              <a:t> </a:t>
            </a:r>
            <a:r>
              <a:rPr lang="en-US" sz="2000" i="1" dirty="0"/>
              <a:t>(please do not add @aacps.org)</a:t>
            </a:r>
            <a:endParaRPr dirty="0"/>
          </a:p>
          <a:p>
            <a:pPr marL="1143000" lvl="2" indent="-228600" algn="l" rtl="0">
              <a:spcBef>
                <a:spcPts val="360"/>
              </a:spcBef>
              <a:spcAft>
                <a:spcPts val="0"/>
              </a:spcAft>
              <a:buSzPts val="1260"/>
              <a:buChar char="■"/>
            </a:pPr>
            <a:r>
              <a:rPr lang="en-US" sz="1800" dirty="0"/>
              <a:t>Ex:  123456</a:t>
            </a:r>
            <a:endParaRPr dirty="0"/>
          </a:p>
          <a:p>
            <a:pPr marL="742950" lvl="1" indent="-285750" algn="l" rtl="0">
              <a:spcBef>
                <a:spcPts val="400"/>
              </a:spcBef>
              <a:spcAft>
                <a:spcPts val="0"/>
              </a:spcAft>
              <a:buSzPts val="1400"/>
              <a:buChar char="●"/>
            </a:pPr>
            <a:r>
              <a:rPr lang="en-US" sz="2000" dirty="0"/>
              <a:t>Password:  firstlastname2025</a:t>
            </a:r>
            <a:endParaRPr dirty="0"/>
          </a:p>
          <a:p>
            <a:pPr marL="1143000" lvl="2" indent="-228600" algn="l" rtl="0">
              <a:spcBef>
                <a:spcPts val="360"/>
              </a:spcBef>
              <a:spcAft>
                <a:spcPts val="0"/>
              </a:spcAft>
              <a:buSzPts val="1260"/>
              <a:buChar char="■"/>
            </a:pPr>
            <a:r>
              <a:rPr lang="en-US" sz="1800" dirty="0"/>
              <a:t>Ex:  kristingibbons2025</a:t>
            </a:r>
            <a:endParaRPr dirty="0"/>
          </a:p>
          <a:p>
            <a:pPr marL="342900" lvl="0" indent="-342900" algn="l" rtl="0">
              <a:spcBef>
                <a:spcPts val="480"/>
              </a:spcBef>
              <a:spcAft>
                <a:spcPts val="0"/>
              </a:spcAft>
              <a:buSzPts val="1680"/>
              <a:buChar char="■"/>
            </a:pPr>
            <a:r>
              <a:rPr lang="en-US" sz="2400" dirty="0"/>
              <a:t>Mobile-friendly so can be accessed on any device</a:t>
            </a:r>
            <a:endParaRPr dirty="0"/>
          </a:p>
        </p:txBody>
      </p:sp>
      <p:pic>
        <p:nvPicPr>
          <p:cNvPr id="179" name="Google Shape;179;p10" descr="A close-up of a sign&#10;&#10;Description automatically generated"/>
          <p:cNvPicPr preferRelativeResize="0"/>
          <p:nvPr/>
        </p:nvPicPr>
        <p:blipFill rotWithShape="1">
          <a:blip r:embed="rId4">
            <a:alphaModFix/>
          </a:blip>
          <a:srcRect/>
          <a:stretch/>
        </p:blipFill>
        <p:spPr>
          <a:xfrm>
            <a:off x="2442839" y="5191125"/>
            <a:ext cx="6543675" cy="1590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2438400" y="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Early Action vs. Early Decision</a:t>
            </a:r>
            <a:endParaRPr/>
          </a:p>
        </p:txBody>
      </p:sp>
      <p:sp>
        <p:nvSpPr>
          <p:cNvPr id="185" name="Google Shape;185;p11"/>
          <p:cNvSpPr txBox="1">
            <a:spLocks noGrp="1"/>
          </p:cNvSpPr>
          <p:nvPr>
            <p:ph type="body" idx="1"/>
          </p:nvPr>
        </p:nvSpPr>
        <p:spPr>
          <a:xfrm>
            <a:off x="2227263" y="990600"/>
            <a:ext cx="3352800" cy="449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960"/>
              <a:buFont typeface="Noto Sans Symbols"/>
              <a:buNone/>
            </a:pPr>
            <a:r>
              <a:rPr lang="en-US"/>
              <a:t>Early Action(EA)</a:t>
            </a:r>
            <a:endParaRPr/>
          </a:p>
          <a:p>
            <a:pPr marL="0" lvl="0" indent="-62230" algn="l" rtl="0">
              <a:spcBef>
                <a:spcPts val="280"/>
              </a:spcBef>
              <a:spcAft>
                <a:spcPts val="0"/>
              </a:spcAft>
              <a:buSzPts val="980"/>
              <a:buChar char="■"/>
            </a:pPr>
            <a:r>
              <a:rPr lang="en-US" sz="1400"/>
              <a:t>Apply early. </a:t>
            </a:r>
            <a:endParaRPr/>
          </a:p>
          <a:p>
            <a:pPr marL="0" lvl="0" indent="-62230" algn="l" rtl="0">
              <a:spcBef>
                <a:spcPts val="280"/>
              </a:spcBef>
              <a:spcAft>
                <a:spcPts val="0"/>
              </a:spcAft>
              <a:buSzPts val="980"/>
              <a:buChar char="■"/>
            </a:pPr>
            <a:r>
              <a:rPr lang="en-US" sz="1400"/>
              <a:t>Receive an admission decision early in the admission cycle (usually in January or February). </a:t>
            </a:r>
            <a:endParaRPr/>
          </a:p>
          <a:p>
            <a:pPr marL="0" lvl="0" indent="-62230" algn="l" rtl="0">
              <a:spcBef>
                <a:spcPts val="280"/>
              </a:spcBef>
              <a:spcAft>
                <a:spcPts val="0"/>
              </a:spcAft>
              <a:buSzPts val="980"/>
              <a:buChar char="■"/>
            </a:pPr>
            <a:r>
              <a:rPr lang="en-US" sz="1400"/>
              <a:t>Consider acceptance offer; do not have to commit upon receipt.</a:t>
            </a:r>
            <a:endParaRPr/>
          </a:p>
          <a:p>
            <a:pPr marL="0" lvl="0" indent="-62230" algn="l" rtl="0">
              <a:spcBef>
                <a:spcPts val="280"/>
              </a:spcBef>
              <a:spcAft>
                <a:spcPts val="0"/>
              </a:spcAft>
              <a:buSzPts val="980"/>
              <a:buChar char="■"/>
            </a:pPr>
            <a:r>
              <a:rPr lang="en-US" sz="1400"/>
              <a:t>Apply to other colleges under regular admission plans.</a:t>
            </a:r>
            <a:endParaRPr/>
          </a:p>
          <a:p>
            <a:pPr marL="0" lvl="0" indent="-62230" algn="l" rtl="0">
              <a:spcBef>
                <a:spcPts val="280"/>
              </a:spcBef>
              <a:spcAft>
                <a:spcPts val="0"/>
              </a:spcAft>
              <a:buSzPts val="980"/>
              <a:buChar char="■"/>
            </a:pPr>
            <a:r>
              <a:rPr lang="en-US" sz="1400"/>
              <a:t>Give the college a decision no later than the May 1 national response date.</a:t>
            </a:r>
            <a:endParaRPr/>
          </a:p>
          <a:p>
            <a:pPr marL="0" lvl="0" indent="0" algn="l" rtl="0">
              <a:spcBef>
                <a:spcPts val="320"/>
              </a:spcBef>
              <a:spcAft>
                <a:spcPts val="0"/>
              </a:spcAft>
              <a:buSzPts val="1120"/>
              <a:buNone/>
            </a:pPr>
            <a:endParaRPr sz="1600"/>
          </a:p>
        </p:txBody>
      </p:sp>
      <p:sp>
        <p:nvSpPr>
          <p:cNvPr id="186" name="Google Shape;186;p11"/>
          <p:cNvSpPr txBox="1">
            <a:spLocks noGrp="1"/>
          </p:cNvSpPr>
          <p:nvPr>
            <p:ph type="body" idx="2"/>
          </p:nvPr>
        </p:nvSpPr>
        <p:spPr>
          <a:xfrm>
            <a:off x="5546725" y="990600"/>
            <a:ext cx="3581400" cy="449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960"/>
              <a:buFont typeface="Noto Sans Symbols"/>
              <a:buNone/>
            </a:pPr>
            <a:r>
              <a:rPr lang="en-US"/>
              <a:t>Early Decision(ED)</a:t>
            </a:r>
            <a:endParaRPr/>
          </a:p>
          <a:p>
            <a:pPr marL="0" lvl="0" indent="-62230" algn="l" rtl="0">
              <a:spcBef>
                <a:spcPts val="280"/>
              </a:spcBef>
              <a:spcAft>
                <a:spcPts val="0"/>
              </a:spcAft>
              <a:buSzPts val="980"/>
              <a:buChar char="■"/>
            </a:pPr>
            <a:r>
              <a:rPr lang="en-US" sz="1400"/>
              <a:t>Apply early (usually in November) to first-choice college. </a:t>
            </a:r>
            <a:endParaRPr/>
          </a:p>
          <a:p>
            <a:pPr marL="0" lvl="0" indent="-62230" algn="l" rtl="0">
              <a:spcBef>
                <a:spcPts val="280"/>
              </a:spcBef>
              <a:spcAft>
                <a:spcPts val="0"/>
              </a:spcAft>
              <a:buSzPts val="980"/>
              <a:buChar char="■"/>
            </a:pPr>
            <a:r>
              <a:rPr lang="en-US" sz="1400"/>
              <a:t>Receive an admission decision from the college well in advance of the usual notification date (usually by December). </a:t>
            </a:r>
            <a:endParaRPr/>
          </a:p>
          <a:p>
            <a:pPr marL="0" lvl="0" indent="-62230" algn="l" rtl="0">
              <a:spcBef>
                <a:spcPts val="280"/>
              </a:spcBef>
              <a:spcAft>
                <a:spcPts val="0"/>
              </a:spcAft>
              <a:buSzPts val="980"/>
              <a:buChar char="■"/>
            </a:pPr>
            <a:r>
              <a:rPr lang="en-US" sz="1400"/>
              <a:t>Agree to attend the college if accepted and offered a financial aid package that is considered adequate by the family. </a:t>
            </a:r>
            <a:endParaRPr/>
          </a:p>
          <a:p>
            <a:pPr marL="0" lvl="0" indent="-62230" algn="l" rtl="0">
              <a:spcBef>
                <a:spcPts val="280"/>
              </a:spcBef>
              <a:spcAft>
                <a:spcPts val="0"/>
              </a:spcAft>
              <a:buSzPts val="980"/>
              <a:buChar char="■"/>
            </a:pPr>
            <a:r>
              <a:rPr lang="en-US" sz="1400"/>
              <a:t>Apply to only one college early decision.</a:t>
            </a:r>
            <a:endParaRPr/>
          </a:p>
          <a:p>
            <a:pPr marL="0" lvl="0" indent="-62230" algn="l" rtl="0">
              <a:spcBef>
                <a:spcPts val="280"/>
              </a:spcBef>
              <a:spcAft>
                <a:spcPts val="0"/>
              </a:spcAft>
              <a:buSzPts val="980"/>
              <a:buChar char="■"/>
            </a:pPr>
            <a:r>
              <a:rPr lang="en-US" sz="1400"/>
              <a:t>Apply to other colleges under regular admission plans.</a:t>
            </a:r>
            <a:endParaRPr/>
          </a:p>
          <a:p>
            <a:pPr marL="0" lvl="0" indent="-62230" algn="l" rtl="0">
              <a:spcBef>
                <a:spcPts val="280"/>
              </a:spcBef>
              <a:spcAft>
                <a:spcPts val="0"/>
              </a:spcAft>
              <a:buSzPts val="980"/>
              <a:buChar char="■"/>
            </a:pPr>
            <a:r>
              <a:rPr lang="en-US" sz="1400"/>
              <a:t>Withdraw all other applications if accepted by ED.</a:t>
            </a:r>
            <a:endParaRPr/>
          </a:p>
          <a:p>
            <a:pPr marL="0" lvl="0" indent="-62230" algn="l" rtl="0">
              <a:spcBef>
                <a:spcPts val="280"/>
              </a:spcBef>
              <a:spcAft>
                <a:spcPts val="0"/>
              </a:spcAft>
              <a:buSzPts val="980"/>
              <a:buChar char="■"/>
            </a:pPr>
            <a:r>
              <a:rPr lang="en-US" sz="1400"/>
              <a:t>Send a nonrefundable deposit well in advance of May 1.</a:t>
            </a:r>
            <a:endParaRPr/>
          </a:p>
          <a:p>
            <a:pPr marL="0" lvl="0" indent="0" algn="l" rtl="0">
              <a:spcBef>
                <a:spcPts val="560"/>
              </a:spcBef>
              <a:spcAft>
                <a:spcPts val="0"/>
              </a:spcAft>
              <a:buSzPts val="1960"/>
              <a:buNone/>
            </a:pPr>
            <a:endParaRPr/>
          </a:p>
        </p:txBody>
      </p:sp>
      <p:sp>
        <p:nvSpPr>
          <p:cNvPr id="187" name="Google Shape;187;p11"/>
          <p:cNvSpPr txBox="1"/>
          <p:nvPr/>
        </p:nvSpPr>
        <p:spPr>
          <a:xfrm>
            <a:off x="2133600" y="5943600"/>
            <a:ext cx="6934200" cy="6461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u="sng" strike="noStrike" cap="none">
                <a:solidFill>
                  <a:srgbClr val="5D0CFF"/>
                </a:solidFill>
                <a:latin typeface="Arial"/>
                <a:ea typeface="Arial"/>
                <a:cs typeface="Arial"/>
                <a:sym typeface="Arial"/>
              </a:rPr>
              <a:t>**ALWAYS READ THE FINE PRINT TO DETERMINE IF EA OR ED IS BINDING; IT VARIES WITH EACH COLLEGE**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2"/>
          <p:cNvPicPr preferRelativeResize="0"/>
          <p:nvPr/>
        </p:nvPicPr>
        <p:blipFill rotWithShape="1">
          <a:blip r:embed="rId3">
            <a:alphaModFix/>
          </a:blip>
          <a:srcRect l="17500" t="12963" r="19166" b="9811"/>
          <a:stretch/>
        </p:blipFill>
        <p:spPr>
          <a:xfrm>
            <a:off x="2590800" y="1144003"/>
            <a:ext cx="6553200" cy="44947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2438400" y="0"/>
            <a:ext cx="6400800" cy="685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000"/>
              <a:t>Teacher Letters of Recommendation</a:t>
            </a:r>
            <a:endParaRPr/>
          </a:p>
        </p:txBody>
      </p:sp>
      <p:sp>
        <p:nvSpPr>
          <p:cNvPr id="198" name="Google Shape;198;p13"/>
          <p:cNvSpPr txBox="1">
            <a:spLocks noGrp="1"/>
          </p:cNvSpPr>
          <p:nvPr>
            <p:ph type="body" idx="1"/>
          </p:nvPr>
        </p:nvSpPr>
        <p:spPr>
          <a:xfrm>
            <a:off x="2133600" y="685800"/>
            <a:ext cx="7010400" cy="1295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80"/>
              <a:buChar char="■"/>
            </a:pPr>
            <a:r>
              <a:rPr lang="en-US" sz="2400"/>
              <a:t>Select the people that you would like to write your letters of recommendation; an email will be sent to each selected person</a:t>
            </a:r>
            <a:endParaRPr/>
          </a:p>
          <a:p>
            <a:pPr marL="342900" lvl="0" indent="-342900" algn="l" rtl="0">
              <a:spcBef>
                <a:spcPts val="480"/>
              </a:spcBef>
              <a:spcAft>
                <a:spcPts val="0"/>
              </a:spcAft>
              <a:buSzPts val="1680"/>
              <a:buChar char="■"/>
            </a:pPr>
            <a:r>
              <a:rPr lang="en-US" sz="2400"/>
              <a:t>You may include an optional note to a particular recommender</a:t>
            </a:r>
            <a:endParaRPr/>
          </a:p>
        </p:txBody>
      </p:sp>
      <p:pic>
        <p:nvPicPr>
          <p:cNvPr id="199" name="Google Shape;199;p13"/>
          <p:cNvPicPr preferRelativeResize="0"/>
          <p:nvPr/>
        </p:nvPicPr>
        <p:blipFill rotWithShape="1">
          <a:blip r:embed="rId3">
            <a:alphaModFix/>
          </a:blip>
          <a:srcRect t="57778" r="1111" b="17801"/>
          <a:stretch/>
        </p:blipFill>
        <p:spPr>
          <a:xfrm>
            <a:off x="2030279" y="2604691"/>
            <a:ext cx="7113721" cy="1405334"/>
          </a:xfrm>
          <a:prstGeom prst="rect">
            <a:avLst/>
          </a:prstGeom>
          <a:noFill/>
          <a:ln>
            <a:noFill/>
          </a:ln>
        </p:spPr>
      </p:pic>
      <p:sp>
        <p:nvSpPr>
          <p:cNvPr id="200" name="Google Shape;200;p13"/>
          <p:cNvSpPr/>
          <p:nvPr/>
        </p:nvSpPr>
        <p:spPr>
          <a:xfrm rot="5400000">
            <a:off x="6658173" y="2485827"/>
            <a:ext cx="738585" cy="491331"/>
          </a:xfrm>
          <a:prstGeom prst="rightArrow">
            <a:avLst>
              <a:gd name="adj1" fmla="val 50000"/>
              <a:gd name="adj2" fmla="val 50058"/>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pic>
        <p:nvPicPr>
          <p:cNvPr id="201" name="Google Shape;201;p13"/>
          <p:cNvPicPr preferRelativeResize="0"/>
          <p:nvPr/>
        </p:nvPicPr>
        <p:blipFill rotWithShape="1">
          <a:blip r:embed="rId4">
            <a:alphaModFix/>
          </a:blip>
          <a:srcRect t="21829" r="1111" b="14445"/>
          <a:stretch/>
        </p:blipFill>
        <p:spPr>
          <a:xfrm>
            <a:off x="3124200" y="3729856"/>
            <a:ext cx="6019800" cy="3103467"/>
          </a:xfrm>
          <a:prstGeom prst="rect">
            <a:avLst/>
          </a:prstGeom>
          <a:noFill/>
          <a:ln>
            <a:noFill/>
          </a:ln>
        </p:spPr>
      </p:pic>
      <p:sp>
        <p:nvSpPr>
          <p:cNvPr id="202" name="Google Shape;202;p13"/>
          <p:cNvSpPr/>
          <p:nvPr/>
        </p:nvSpPr>
        <p:spPr>
          <a:xfrm>
            <a:off x="8001000" y="5867400"/>
            <a:ext cx="228600" cy="762000"/>
          </a:xfrm>
          <a:prstGeom prst="downArrow">
            <a:avLst>
              <a:gd name="adj1" fmla="val 50000"/>
              <a:gd name="adj2" fmla="val 50000"/>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203" name="Google Shape;203;p13"/>
          <p:cNvSpPr/>
          <p:nvPr/>
        </p:nvSpPr>
        <p:spPr>
          <a:xfrm rot="-5400000">
            <a:off x="3251994" y="4286647"/>
            <a:ext cx="228600" cy="941388"/>
          </a:xfrm>
          <a:prstGeom prst="downArrow">
            <a:avLst>
              <a:gd name="adj1" fmla="val 50000"/>
              <a:gd name="adj2" fmla="val 49989"/>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4"/>
          <p:cNvPicPr preferRelativeResize="0"/>
          <p:nvPr/>
        </p:nvPicPr>
        <p:blipFill rotWithShape="1">
          <a:blip r:embed="rId3">
            <a:alphaModFix/>
          </a:blip>
          <a:srcRect l="20413" t="12961" r="19166" b="9387"/>
          <a:stretch/>
        </p:blipFill>
        <p:spPr>
          <a:xfrm>
            <a:off x="2667000" y="1032831"/>
            <a:ext cx="6477000" cy="46821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txBox="1">
            <a:spLocks noGrp="1"/>
          </p:cNvSpPr>
          <p:nvPr>
            <p:ph type="title"/>
          </p:nvPr>
        </p:nvSpPr>
        <p:spPr>
          <a:xfrm>
            <a:off x="2133600" y="228600"/>
            <a:ext cx="70104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a:t>What Else Can Naviance Do for Me?</a:t>
            </a:r>
            <a:endParaRPr/>
          </a:p>
        </p:txBody>
      </p:sp>
      <p:sp>
        <p:nvSpPr>
          <p:cNvPr id="214" name="Google Shape;214;p15"/>
          <p:cNvSpPr txBox="1">
            <a:spLocks noGrp="1"/>
          </p:cNvSpPr>
          <p:nvPr>
            <p:ph type="body" idx="1"/>
          </p:nvPr>
        </p:nvSpPr>
        <p:spPr>
          <a:xfrm>
            <a:off x="2438400" y="1600200"/>
            <a:ext cx="64008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a:t>Scholarships</a:t>
            </a:r>
            <a:endParaRPr/>
          </a:p>
          <a:p>
            <a:pPr marL="342900" lvl="0" indent="-342900" algn="l" rtl="0">
              <a:spcBef>
                <a:spcPts val="640"/>
              </a:spcBef>
              <a:spcAft>
                <a:spcPts val="0"/>
              </a:spcAft>
              <a:buSzPts val="2240"/>
              <a:buChar char="■"/>
            </a:pPr>
            <a:r>
              <a:rPr lang="en-US"/>
              <a:t>Signing up for College Visits</a:t>
            </a:r>
            <a:endParaRPr/>
          </a:p>
          <a:p>
            <a:pPr marL="342900" lvl="0" indent="-342900" algn="l" rtl="0">
              <a:spcBef>
                <a:spcPts val="640"/>
              </a:spcBef>
              <a:spcAft>
                <a:spcPts val="0"/>
              </a:spcAft>
              <a:buSzPts val="2240"/>
              <a:buChar char="■"/>
            </a:pPr>
            <a:r>
              <a:rPr lang="en-US"/>
              <a:t>Interest Inventories</a:t>
            </a:r>
            <a:endParaRPr/>
          </a:p>
          <a:p>
            <a:pPr marL="342900" lvl="0" indent="-342900" algn="l" rtl="0">
              <a:spcBef>
                <a:spcPts val="640"/>
              </a:spcBef>
              <a:spcAft>
                <a:spcPts val="0"/>
              </a:spcAft>
              <a:buSzPts val="2240"/>
              <a:buChar char="■"/>
            </a:pPr>
            <a:r>
              <a:rPr lang="en-US"/>
              <a:t>Résumé Builder</a:t>
            </a:r>
            <a:endParaRPr/>
          </a:p>
          <a:p>
            <a:pPr marL="342900" lvl="0" indent="-342900" algn="l" rtl="0">
              <a:spcBef>
                <a:spcPts val="640"/>
              </a:spcBef>
              <a:spcAft>
                <a:spcPts val="0"/>
              </a:spcAft>
              <a:buSzPts val="2240"/>
              <a:buChar char="■"/>
            </a:pPr>
            <a:r>
              <a:rPr lang="en-US"/>
              <a:t>Autobiographical Sketch for the Counselor Letter of Recommendation</a:t>
            </a:r>
            <a:endParaRPr/>
          </a:p>
          <a:p>
            <a:pPr marL="342900" lvl="0" indent="-200660" algn="l" rtl="0">
              <a:spcBef>
                <a:spcPts val="640"/>
              </a:spcBef>
              <a:spcAft>
                <a:spcPts val="0"/>
              </a:spcAft>
              <a:buSzPts val="224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Important Reminders</a:t>
            </a:r>
            <a:endParaRPr/>
          </a:p>
        </p:txBody>
      </p:sp>
      <p:sp>
        <p:nvSpPr>
          <p:cNvPr id="220" name="Google Shape;220;p16"/>
          <p:cNvSpPr txBox="1">
            <a:spLocks noGrp="1"/>
          </p:cNvSpPr>
          <p:nvPr>
            <p:ph type="body" idx="1"/>
          </p:nvPr>
        </p:nvSpPr>
        <p:spPr>
          <a:xfrm>
            <a:off x="2133600" y="1600200"/>
            <a:ext cx="70104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a:t>Update your Naviance account as well as your counselor throughout the year regarding admission status and scholarships received</a:t>
            </a:r>
            <a:endParaRPr/>
          </a:p>
          <a:p>
            <a:pPr marL="342900" lvl="0" indent="-342900" algn="l" rtl="0">
              <a:spcBef>
                <a:spcPts val="640"/>
              </a:spcBef>
              <a:spcAft>
                <a:spcPts val="0"/>
              </a:spcAft>
              <a:buSzPts val="2240"/>
              <a:buChar char="■"/>
            </a:pPr>
            <a:r>
              <a:rPr lang="en-US"/>
              <a:t>Check your email for important upcoming deadlines</a:t>
            </a:r>
            <a:endParaRPr/>
          </a:p>
          <a:p>
            <a:pPr marL="342900" lvl="0" indent="-200660" algn="l" rtl="0">
              <a:spcBef>
                <a:spcPts val="640"/>
              </a:spcBef>
              <a:spcAft>
                <a:spcPts val="0"/>
              </a:spcAft>
              <a:buSzPts val="224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7"/>
          <p:cNvSpPr txBox="1">
            <a:spLocks noGrp="1"/>
          </p:cNvSpPr>
          <p:nvPr>
            <p:ph type="title"/>
          </p:nvPr>
        </p:nvSpPr>
        <p:spPr>
          <a:xfrm>
            <a:off x="2133600" y="228600"/>
            <a:ext cx="70104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Use Naviance for the following….</a:t>
            </a:r>
            <a:endParaRPr/>
          </a:p>
        </p:txBody>
      </p:sp>
      <p:sp>
        <p:nvSpPr>
          <p:cNvPr id="226" name="Google Shape;226;p17"/>
          <p:cNvSpPr txBox="1">
            <a:spLocks noGrp="1"/>
          </p:cNvSpPr>
          <p:nvPr>
            <p:ph type="body" idx="1"/>
          </p:nvPr>
        </p:nvSpPr>
        <p:spPr>
          <a:xfrm>
            <a:off x="2438400" y="1600200"/>
            <a:ext cx="64008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a:t>Scholarship information</a:t>
            </a:r>
            <a:endParaRPr/>
          </a:p>
          <a:p>
            <a:pPr marL="342900" lvl="0" indent="-342900" algn="l" rtl="0">
              <a:spcBef>
                <a:spcPts val="640"/>
              </a:spcBef>
              <a:spcAft>
                <a:spcPts val="0"/>
              </a:spcAft>
              <a:buSzPts val="2240"/>
              <a:buChar char="■"/>
            </a:pPr>
            <a:r>
              <a:rPr lang="en-US"/>
              <a:t>Class of 2025 updates</a:t>
            </a:r>
            <a:endParaRPr/>
          </a:p>
          <a:p>
            <a:pPr marL="342900" lvl="0" indent="-342900" algn="l" rtl="0">
              <a:spcBef>
                <a:spcPts val="640"/>
              </a:spcBef>
              <a:spcAft>
                <a:spcPts val="0"/>
              </a:spcAft>
              <a:buSzPts val="2240"/>
              <a:buChar char="■"/>
            </a:pPr>
            <a:r>
              <a:rPr lang="en-US"/>
              <a:t>Financial Aid information</a:t>
            </a:r>
            <a:endParaRPr/>
          </a:p>
          <a:p>
            <a:pPr marL="342900" lvl="0" indent="-342900" algn="l" rtl="0">
              <a:spcBef>
                <a:spcPts val="640"/>
              </a:spcBef>
              <a:spcAft>
                <a:spcPts val="0"/>
              </a:spcAft>
              <a:buSzPts val="2240"/>
              <a:buChar char="■"/>
            </a:pPr>
            <a:r>
              <a:rPr lang="en-US"/>
              <a:t>College Visits/Fairs</a:t>
            </a:r>
            <a:endParaRPr/>
          </a:p>
          <a:p>
            <a:pPr marL="342900" lvl="0" indent="-342900" algn="l" rtl="0">
              <a:spcBef>
                <a:spcPts val="640"/>
              </a:spcBef>
              <a:spcAft>
                <a:spcPts val="0"/>
              </a:spcAft>
              <a:buSzPts val="2240"/>
              <a:buChar char="■"/>
            </a:pPr>
            <a:r>
              <a:rPr lang="en-US"/>
              <a:t>ASVAB</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8"/>
          <p:cNvSpPr txBox="1">
            <a:spLocks noGrp="1"/>
          </p:cNvSpPr>
          <p:nvPr>
            <p:ph type="title"/>
          </p:nvPr>
        </p:nvSpPr>
        <p:spPr>
          <a:xfrm>
            <a:off x="2368550" y="762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Sending SAT Scores</a:t>
            </a:r>
            <a:endParaRPr/>
          </a:p>
        </p:txBody>
      </p:sp>
      <p:sp>
        <p:nvSpPr>
          <p:cNvPr id="232" name="Google Shape;232;p18"/>
          <p:cNvSpPr txBox="1"/>
          <p:nvPr/>
        </p:nvSpPr>
        <p:spPr>
          <a:xfrm>
            <a:off x="2279650" y="1295400"/>
            <a:ext cx="6477000" cy="37861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Noto Sans Symbols"/>
              <a:buNone/>
            </a:pPr>
            <a:r>
              <a:rPr lang="en-US" sz="2400" b="0" i="0" u="none" strike="noStrike" cap="none">
                <a:solidFill>
                  <a:schemeClr val="dk1"/>
                </a:solidFill>
                <a:latin typeface="Arial"/>
                <a:ea typeface="Arial"/>
                <a:cs typeface="Arial"/>
                <a:sym typeface="Arial"/>
              </a:rPr>
              <a:t>You receive four score reports every time you register for the SAT. These four score reports must be used at the time of registration or up to nine days after the test date. </a:t>
            </a:r>
            <a:endParaRPr/>
          </a:p>
          <a:p>
            <a:pPr marL="0" marR="0" lvl="0" indent="0" algn="ctr" rtl="0">
              <a:spcBef>
                <a:spcPts val="0"/>
              </a:spcBef>
              <a:spcAft>
                <a:spcPts val="0"/>
              </a:spcAft>
              <a:buClr>
                <a:schemeClr val="dk1"/>
              </a:buClr>
              <a:buSzPts val="2400"/>
              <a:buFont typeface="Noto Sans Symbols"/>
              <a:buNone/>
            </a:pPr>
            <a:endParaRPr sz="2400" b="0" i="0" u="none" strike="noStrike" cap="none">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2400"/>
              <a:buFont typeface="Noto Sans Symbols"/>
              <a:buNone/>
            </a:pPr>
            <a:r>
              <a:rPr lang="en-US" sz="2400" b="0" i="0" u="none" strike="noStrike" cap="none">
                <a:solidFill>
                  <a:schemeClr val="dk1"/>
                </a:solidFill>
                <a:latin typeface="Arial"/>
                <a:ea typeface="Arial"/>
                <a:cs typeface="Arial"/>
                <a:sym typeface="Arial"/>
              </a:rPr>
              <a:t>You can send score reports at any time from your “My SAT” account.  However, please know there is a fee for sending score reports (per report) starting ten days after the test date.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School Counselor </a:t>
            </a:r>
            <a:br>
              <a:rPr lang="en-US"/>
            </a:br>
            <a:r>
              <a:rPr lang="en-US"/>
              <a:t>Caseload Breakdown</a:t>
            </a:r>
            <a:endParaRPr/>
          </a:p>
        </p:txBody>
      </p:sp>
      <p:sp>
        <p:nvSpPr>
          <p:cNvPr id="99" name="Google Shape;99;p2"/>
          <p:cNvSpPr txBox="1">
            <a:spLocks noGrp="1"/>
          </p:cNvSpPr>
          <p:nvPr>
            <p:ph type="body" idx="1"/>
          </p:nvPr>
        </p:nvSpPr>
        <p:spPr>
          <a:xfrm>
            <a:off x="2438400" y="2133600"/>
            <a:ext cx="6400800" cy="449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80"/>
              <a:buChar char="■"/>
            </a:pPr>
            <a:r>
              <a:rPr lang="en-US" sz="2400">
                <a:solidFill>
                  <a:srgbClr val="000000"/>
                </a:solidFill>
                <a:latin typeface="Times New Roman"/>
                <a:ea typeface="Times New Roman"/>
                <a:cs typeface="Times New Roman"/>
                <a:sym typeface="Times New Roman"/>
              </a:rPr>
              <a:t>Ms. Shiflett: A-B (</a:t>
            </a:r>
            <a:r>
              <a:rPr lang="en-US" sz="2400" u="sng">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cshiflett@aacps.org</a:t>
            </a:r>
            <a:r>
              <a:rPr lang="en-US" sz="2400">
                <a:solidFill>
                  <a:srgbClr val="000000"/>
                </a:solidFill>
                <a:latin typeface="Times New Roman"/>
                <a:ea typeface="Times New Roman"/>
                <a:cs typeface="Times New Roman"/>
                <a:sym typeface="Times New Roman"/>
              </a:rPr>
              <a:t>)</a:t>
            </a:r>
            <a:endParaRPr/>
          </a:p>
          <a:p>
            <a:pPr marL="0" lvl="0" indent="0" algn="l" rtl="0">
              <a:spcBef>
                <a:spcPts val="480"/>
              </a:spcBef>
              <a:spcAft>
                <a:spcPts val="0"/>
              </a:spcAft>
              <a:buSzPts val="1680"/>
              <a:buNone/>
            </a:pPr>
            <a:endParaRPr sz="2400">
              <a:solidFill>
                <a:srgbClr val="000000"/>
              </a:solidFill>
              <a:latin typeface="Times New Roman"/>
              <a:ea typeface="Times New Roman"/>
              <a:cs typeface="Times New Roman"/>
              <a:sym typeface="Times New Roman"/>
            </a:endParaRPr>
          </a:p>
          <a:p>
            <a:pPr marL="0" lvl="0" indent="0" algn="l" rtl="0">
              <a:spcBef>
                <a:spcPts val="480"/>
              </a:spcBef>
              <a:spcAft>
                <a:spcPts val="0"/>
              </a:spcAft>
              <a:buSzPts val="1680"/>
              <a:buChar char="■"/>
            </a:pPr>
            <a:r>
              <a:rPr lang="en-US" sz="2400">
                <a:solidFill>
                  <a:srgbClr val="000000"/>
                </a:solidFill>
                <a:latin typeface="Times New Roman"/>
                <a:ea typeface="Times New Roman"/>
                <a:cs typeface="Times New Roman"/>
                <a:sym typeface="Times New Roman"/>
              </a:rPr>
              <a:t>Ms. Maziarz: C-G (</a:t>
            </a:r>
            <a:r>
              <a:rPr lang="en-US" sz="2400" u="sng">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amaziarz@aacps.org</a:t>
            </a:r>
            <a:r>
              <a:rPr lang="en-US" sz="2400">
                <a:solidFill>
                  <a:srgbClr val="000000"/>
                </a:solidFill>
                <a:latin typeface="Times New Roman"/>
                <a:ea typeface="Times New Roman"/>
                <a:cs typeface="Times New Roman"/>
                <a:sym typeface="Times New Roman"/>
              </a:rPr>
              <a:t>)</a:t>
            </a:r>
            <a:endParaRPr/>
          </a:p>
          <a:p>
            <a:pPr marL="0" lvl="0" indent="0" algn="l" rtl="0">
              <a:spcBef>
                <a:spcPts val="480"/>
              </a:spcBef>
              <a:spcAft>
                <a:spcPts val="0"/>
              </a:spcAft>
              <a:buSzPts val="1680"/>
              <a:buNone/>
            </a:pPr>
            <a:endParaRPr sz="2400">
              <a:solidFill>
                <a:srgbClr val="000000"/>
              </a:solidFill>
              <a:latin typeface="Times New Roman"/>
              <a:ea typeface="Times New Roman"/>
              <a:cs typeface="Times New Roman"/>
              <a:sym typeface="Times New Roman"/>
            </a:endParaRPr>
          </a:p>
          <a:p>
            <a:pPr marL="0" marR="0" lvl="0" indent="0" algn="l" rtl="0">
              <a:spcBef>
                <a:spcPts val="480"/>
              </a:spcBef>
              <a:spcAft>
                <a:spcPts val="0"/>
              </a:spcAft>
              <a:buSzPts val="1680"/>
              <a:buChar char="■"/>
            </a:pPr>
            <a:r>
              <a:rPr lang="en-US" sz="2400">
                <a:solidFill>
                  <a:srgbClr val="000000"/>
                </a:solidFill>
                <a:latin typeface="Times New Roman"/>
                <a:ea typeface="Times New Roman"/>
                <a:cs typeface="Times New Roman"/>
                <a:sym typeface="Times New Roman"/>
              </a:rPr>
              <a:t>Mrs. Schenk: H-McG (</a:t>
            </a:r>
            <a:r>
              <a:rPr lang="en-US" sz="2400" u="sng">
                <a:solidFill>
                  <a:srgbClr val="000000"/>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cschenk@aacps.org</a:t>
            </a:r>
            <a:r>
              <a:rPr lang="en-US" sz="2400">
                <a:solidFill>
                  <a:srgbClr val="000000"/>
                </a:solidFill>
                <a:latin typeface="Times New Roman"/>
                <a:ea typeface="Times New Roman"/>
                <a:cs typeface="Times New Roman"/>
                <a:sym typeface="Times New Roman"/>
              </a:rPr>
              <a:t>)</a:t>
            </a:r>
            <a:endParaRPr/>
          </a:p>
          <a:p>
            <a:pPr marL="0" marR="0" lvl="0" indent="106679" algn="l" rtl="0">
              <a:spcBef>
                <a:spcPts val="480"/>
              </a:spcBef>
              <a:spcAft>
                <a:spcPts val="0"/>
              </a:spcAft>
              <a:buSzPts val="1680"/>
              <a:buNone/>
            </a:pPr>
            <a:endParaRPr sz="2400">
              <a:solidFill>
                <a:srgbClr val="000000"/>
              </a:solidFill>
              <a:latin typeface="Times New Roman"/>
              <a:ea typeface="Times New Roman"/>
              <a:cs typeface="Times New Roman"/>
              <a:sym typeface="Times New Roman"/>
            </a:endParaRPr>
          </a:p>
          <a:p>
            <a:pPr marL="0" marR="0" lvl="0" indent="0" algn="l" rtl="0">
              <a:spcBef>
                <a:spcPts val="480"/>
              </a:spcBef>
              <a:spcAft>
                <a:spcPts val="0"/>
              </a:spcAft>
              <a:buSzPts val="1680"/>
              <a:buChar char="■"/>
            </a:pPr>
            <a:r>
              <a:rPr lang="en-US" sz="2400">
                <a:solidFill>
                  <a:srgbClr val="000000"/>
                </a:solidFill>
                <a:latin typeface="Times New Roman"/>
                <a:ea typeface="Times New Roman"/>
                <a:cs typeface="Times New Roman"/>
                <a:sym typeface="Times New Roman"/>
              </a:rPr>
              <a:t>Ms. Ciampoli: McH-Se </a:t>
            </a:r>
            <a:r>
              <a:rPr lang="en-US" sz="2000">
                <a:solidFill>
                  <a:srgbClr val="000000"/>
                </a:solidFill>
                <a:latin typeface="Times New Roman"/>
                <a:ea typeface="Times New Roman"/>
                <a:cs typeface="Times New Roman"/>
                <a:sym typeface="Times New Roman"/>
              </a:rPr>
              <a:t>(</a:t>
            </a:r>
            <a:r>
              <a:rPr lang="en-US" sz="2200" u="sng">
                <a:solidFill>
                  <a:srgbClr val="000000"/>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kciampoli@aacps.org</a:t>
            </a:r>
            <a:r>
              <a:rPr lang="en-US" sz="2000">
                <a:solidFill>
                  <a:srgbClr val="000000"/>
                </a:solidFill>
                <a:latin typeface="Times New Roman"/>
                <a:ea typeface="Times New Roman"/>
                <a:cs typeface="Times New Roman"/>
                <a:sym typeface="Times New Roman"/>
              </a:rPr>
              <a:t>)</a:t>
            </a:r>
            <a:endParaRPr sz="2000">
              <a:latin typeface="Times New Roman"/>
              <a:ea typeface="Times New Roman"/>
              <a:cs typeface="Times New Roman"/>
              <a:sym typeface="Times New Roman"/>
            </a:endParaRPr>
          </a:p>
          <a:p>
            <a:pPr marL="0" marR="0" lvl="0" indent="0" algn="l" rtl="0">
              <a:spcBef>
                <a:spcPts val="480"/>
              </a:spcBef>
              <a:spcAft>
                <a:spcPts val="0"/>
              </a:spcAft>
              <a:buSzPts val="1680"/>
              <a:buNone/>
            </a:pPr>
            <a:endParaRPr sz="2400">
              <a:latin typeface="Times New Roman"/>
              <a:ea typeface="Times New Roman"/>
              <a:cs typeface="Times New Roman"/>
              <a:sym typeface="Times New Roman"/>
            </a:endParaRPr>
          </a:p>
          <a:p>
            <a:pPr marL="0" marR="0" lvl="0" indent="0" algn="l" rtl="0">
              <a:spcBef>
                <a:spcPts val="480"/>
              </a:spcBef>
              <a:spcAft>
                <a:spcPts val="0"/>
              </a:spcAft>
              <a:buSzPts val="1680"/>
              <a:buChar char="■"/>
            </a:pPr>
            <a:r>
              <a:rPr lang="en-US" sz="2400">
                <a:solidFill>
                  <a:srgbClr val="000000"/>
                </a:solidFill>
                <a:latin typeface="Times New Roman"/>
                <a:ea typeface="Times New Roman"/>
                <a:cs typeface="Times New Roman"/>
                <a:sym typeface="Times New Roman"/>
              </a:rPr>
              <a:t>Mrs. Gibbons: Sh-Z </a:t>
            </a:r>
            <a:r>
              <a:rPr lang="en-US" sz="2000">
                <a:solidFill>
                  <a:srgbClr val="000000"/>
                </a:solidFill>
                <a:latin typeface="Times New Roman"/>
                <a:ea typeface="Times New Roman"/>
                <a:cs typeface="Times New Roman"/>
                <a:sym typeface="Times New Roman"/>
              </a:rPr>
              <a:t>(</a:t>
            </a:r>
            <a:r>
              <a:rPr lang="en-US" sz="2400" u="sng">
                <a:solidFill>
                  <a:srgbClr val="000000"/>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kmgibbons@aacps.org</a:t>
            </a:r>
            <a:r>
              <a:rPr lang="en-US" sz="2000">
                <a:solidFill>
                  <a:srgbClr val="000000"/>
                </a:solidFill>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9"/>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Video Resources</a:t>
            </a:r>
            <a:endParaRPr/>
          </a:p>
        </p:txBody>
      </p:sp>
      <p:sp>
        <p:nvSpPr>
          <p:cNvPr id="238" name="Google Shape;238;p19"/>
          <p:cNvSpPr txBox="1">
            <a:spLocks noGrp="1"/>
          </p:cNvSpPr>
          <p:nvPr>
            <p:ph type="body" idx="1"/>
          </p:nvPr>
        </p:nvSpPr>
        <p:spPr>
          <a:xfrm>
            <a:off x="2419564" y="1181100"/>
            <a:ext cx="6400800" cy="560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sz="2000"/>
              <a:t>Please reference the videos below to help you navigate Naviance and the Common Application</a:t>
            </a:r>
            <a:endParaRPr/>
          </a:p>
          <a:p>
            <a:pPr marL="0" lvl="0" indent="0" algn="l" rtl="0">
              <a:spcBef>
                <a:spcPts val="400"/>
              </a:spcBef>
              <a:spcAft>
                <a:spcPts val="0"/>
              </a:spcAft>
              <a:buSzPts val="1400"/>
              <a:buNone/>
            </a:pPr>
            <a:br>
              <a:rPr lang="en-US" sz="2000"/>
            </a:br>
            <a:r>
              <a:rPr lang="en-US" sz="2000"/>
              <a:t>Please note that Naviance has updated their look, but they have not updated the videos below. The information in general is the same and we will update the links once the videos have been updated.</a:t>
            </a:r>
            <a:endParaRPr sz="2400"/>
          </a:p>
          <a:p>
            <a:pPr marL="0" marR="0" lvl="0" indent="0" algn="l" rtl="0">
              <a:spcBef>
                <a:spcPts val="0"/>
              </a:spcBef>
              <a:spcAft>
                <a:spcPts val="0"/>
              </a:spcAft>
              <a:buSzPts val="1680"/>
              <a:buChar char="■"/>
            </a:pPr>
            <a:r>
              <a:rPr lang="en-US" sz="2400" u="sng">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Adding Colleges to Naviance Help Video Link</a:t>
            </a:r>
            <a:endParaRPr sz="2400" u="sng">
              <a:solidFill>
                <a:srgbClr val="000000"/>
              </a:solidFill>
              <a:latin typeface="Times New Roman"/>
              <a:ea typeface="Times New Roman"/>
              <a:cs typeface="Times New Roman"/>
              <a:sym typeface="Times New Roman"/>
            </a:endParaRPr>
          </a:p>
          <a:p>
            <a:pPr marL="0" marR="0" lvl="0" indent="0" algn="l" rtl="0">
              <a:spcBef>
                <a:spcPts val="0"/>
              </a:spcBef>
              <a:spcAft>
                <a:spcPts val="0"/>
              </a:spcAft>
              <a:buSzPts val="1680"/>
              <a:buNone/>
            </a:pPr>
            <a:endParaRPr sz="2400">
              <a:latin typeface="Times New Roman"/>
              <a:ea typeface="Times New Roman"/>
              <a:cs typeface="Times New Roman"/>
              <a:sym typeface="Times New Roman"/>
            </a:endParaRPr>
          </a:p>
          <a:p>
            <a:pPr marL="0" marR="0" lvl="0" indent="0" algn="l" rtl="0">
              <a:spcBef>
                <a:spcPts val="0"/>
              </a:spcBef>
              <a:spcAft>
                <a:spcPts val="0"/>
              </a:spcAft>
              <a:buSzPts val="1680"/>
              <a:buChar char="■"/>
            </a:pPr>
            <a:r>
              <a:rPr lang="en-US" sz="2400" u="sng">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Editing Colleges you added to Naviance Help Video Link</a:t>
            </a:r>
            <a:endParaRPr sz="2400" u="sng">
              <a:solidFill>
                <a:srgbClr val="000000"/>
              </a:solidFill>
              <a:latin typeface="Times New Roman"/>
              <a:ea typeface="Times New Roman"/>
              <a:cs typeface="Times New Roman"/>
              <a:sym typeface="Times New Roman"/>
            </a:endParaRPr>
          </a:p>
          <a:p>
            <a:pPr marL="0" marR="0" lvl="0" indent="0" algn="l" rtl="0">
              <a:spcBef>
                <a:spcPts val="0"/>
              </a:spcBef>
              <a:spcAft>
                <a:spcPts val="0"/>
              </a:spcAft>
              <a:buSzPts val="1680"/>
              <a:buNone/>
            </a:pPr>
            <a:endParaRPr sz="2400">
              <a:latin typeface="Times New Roman"/>
              <a:ea typeface="Times New Roman"/>
              <a:cs typeface="Times New Roman"/>
              <a:sym typeface="Times New Roman"/>
            </a:endParaRPr>
          </a:p>
          <a:p>
            <a:pPr marL="0" marR="0" lvl="0" indent="0" algn="l" rtl="0">
              <a:spcBef>
                <a:spcPts val="0"/>
              </a:spcBef>
              <a:spcAft>
                <a:spcPts val="0"/>
              </a:spcAft>
              <a:buSzPts val="1680"/>
              <a:buChar char="■"/>
            </a:pPr>
            <a:r>
              <a:rPr lang="en-US" sz="2400" u="sng">
                <a:solidFill>
                  <a:srgbClr val="000000"/>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Letters of Recommendation Help Video Link</a:t>
            </a:r>
            <a:endParaRPr sz="2400">
              <a:latin typeface="Times New Roman"/>
              <a:ea typeface="Times New Roman"/>
              <a:cs typeface="Times New Roman"/>
              <a:sym typeface="Times New Roman"/>
            </a:endParaRPr>
          </a:p>
          <a:p>
            <a:pPr marL="0" marR="0" lvl="0" indent="0" algn="l" rtl="0">
              <a:spcBef>
                <a:spcPts val="0"/>
              </a:spcBef>
              <a:spcAft>
                <a:spcPts val="0"/>
              </a:spcAft>
              <a:buSzPts val="1680"/>
              <a:buNone/>
            </a:pPr>
            <a:endParaRPr sz="2400">
              <a:latin typeface="Times New Roman"/>
              <a:ea typeface="Times New Roman"/>
              <a:cs typeface="Times New Roman"/>
              <a:sym typeface="Times New Roman"/>
            </a:endParaRPr>
          </a:p>
          <a:p>
            <a:pPr marL="0" marR="0" lvl="0" indent="0" algn="l" rtl="0">
              <a:spcBef>
                <a:spcPts val="0"/>
              </a:spcBef>
              <a:spcAft>
                <a:spcPts val="0"/>
              </a:spcAft>
              <a:buSzPts val="1680"/>
              <a:buChar char="■"/>
            </a:pPr>
            <a:r>
              <a:rPr lang="en-US" sz="2400" u="sng">
                <a:solidFill>
                  <a:srgbClr val="000000"/>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How to use the Common Application Help Video Link</a:t>
            </a:r>
            <a:endParaRPr sz="2400">
              <a:latin typeface="Times New Roman"/>
              <a:ea typeface="Times New Roman"/>
              <a:cs typeface="Times New Roman"/>
              <a:sym typeface="Times New Roman"/>
            </a:endParaRPr>
          </a:p>
          <a:p>
            <a:pPr marL="342900" lvl="0" indent="-200660" algn="l" rtl="0">
              <a:spcBef>
                <a:spcPts val="640"/>
              </a:spcBef>
              <a:spcAft>
                <a:spcPts val="0"/>
              </a:spcAft>
              <a:buSzPts val="224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0"/>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800"/>
              <a:t>Senior Contract</a:t>
            </a:r>
            <a:endParaRPr/>
          </a:p>
        </p:txBody>
      </p:sp>
      <p:sp>
        <p:nvSpPr>
          <p:cNvPr id="244" name="Google Shape;244;p20"/>
          <p:cNvSpPr txBox="1">
            <a:spLocks noGrp="1"/>
          </p:cNvSpPr>
          <p:nvPr>
            <p:ph type="body" idx="1"/>
          </p:nvPr>
        </p:nvSpPr>
        <p:spPr>
          <a:xfrm>
            <a:off x="2438400" y="1181100"/>
            <a:ext cx="64008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a:t>Senior Contract Obligation</a:t>
            </a:r>
            <a:endParaRPr/>
          </a:p>
          <a:p>
            <a:pPr marL="742950" lvl="1" indent="-285750" algn="l" rtl="0">
              <a:spcBef>
                <a:spcPts val="560"/>
              </a:spcBef>
              <a:spcAft>
                <a:spcPts val="0"/>
              </a:spcAft>
              <a:buSzPts val="1960"/>
              <a:buChar char="●"/>
            </a:pPr>
            <a:r>
              <a:rPr lang="en-US"/>
              <a:t>Details what your senior needs in order to graduate in June 2025</a:t>
            </a:r>
            <a:endParaRPr/>
          </a:p>
          <a:p>
            <a:pPr marL="742950" lvl="1" indent="-285750" algn="l" rtl="0">
              <a:spcBef>
                <a:spcPts val="560"/>
              </a:spcBef>
              <a:spcAft>
                <a:spcPts val="0"/>
              </a:spcAft>
              <a:buSzPts val="1960"/>
              <a:buChar char="●"/>
            </a:pPr>
            <a:r>
              <a:rPr lang="en-US"/>
              <a:t>Must be electronically signed by </a:t>
            </a:r>
            <a:r>
              <a:rPr lang="en-US" i="1"/>
              <a:t>both</a:t>
            </a:r>
            <a:r>
              <a:rPr lang="en-US"/>
              <a:t> parent/guardian and the student within PowerSchool</a:t>
            </a:r>
            <a:endParaRPr/>
          </a:p>
          <a:p>
            <a:pPr marL="742950" lvl="1" indent="-285750" algn="l" rtl="0">
              <a:spcBef>
                <a:spcPts val="560"/>
              </a:spcBef>
              <a:spcAft>
                <a:spcPts val="0"/>
              </a:spcAft>
              <a:buSzPts val="1960"/>
              <a:buChar char="●"/>
            </a:pPr>
            <a:r>
              <a:rPr lang="en-US"/>
              <a:t>On August 28</a:t>
            </a:r>
            <a:r>
              <a:rPr lang="en-US" baseline="30000"/>
              <a:t>th</a:t>
            </a:r>
            <a:r>
              <a:rPr lang="en-US"/>
              <a:t>, an email will be sent home with links to instructions on how to complete the form</a:t>
            </a:r>
            <a:endParaRPr/>
          </a:p>
          <a:p>
            <a:pPr marL="742950" lvl="1" indent="-285750" algn="l" rtl="0">
              <a:spcBef>
                <a:spcPts val="560"/>
              </a:spcBef>
              <a:spcAft>
                <a:spcPts val="0"/>
              </a:spcAft>
              <a:buSzPts val="1960"/>
              <a:buChar char="●"/>
            </a:pPr>
            <a:r>
              <a:rPr lang="en-US"/>
              <a:t>Deadline Friday, September 13</a:t>
            </a:r>
            <a:r>
              <a:rPr lang="en-US" baseline="30000"/>
              <a:t>th</a:t>
            </a:r>
            <a:endParaRPr/>
          </a:p>
          <a:p>
            <a:pPr marL="742950" lvl="1" indent="-161290" algn="l" rtl="0">
              <a:spcBef>
                <a:spcPts val="560"/>
              </a:spcBef>
              <a:spcAft>
                <a:spcPts val="0"/>
              </a:spcAft>
              <a:buSzPts val="1960"/>
              <a:buNone/>
            </a:pPr>
            <a:endParaRPr/>
          </a:p>
          <a:p>
            <a:pPr marL="742950" lvl="1" indent="-161290" algn="l" rtl="0">
              <a:spcBef>
                <a:spcPts val="560"/>
              </a:spcBef>
              <a:spcAft>
                <a:spcPts val="0"/>
              </a:spcAft>
              <a:buSzPts val="196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400"/>
              <a:t>Waiver of Rights</a:t>
            </a:r>
            <a:endParaRPr/>
          </a:p>
        </p:txBody>
      </p:sp>
      <p:sp>
        <p:nvSpPr>
          <p:cNvPr id="250" name="Google Shape;250;p21"/>
          <p:cNvSpPr txBox="1">
            <a:spLocks noGrp="1"/>
          </p:cNvSpPr>
          <p:nvPr>
            <p:ph type="body" idx="1"/>
          </p:nvPr>
        </p:nvSpPr>
        <p:spPr>
          <a:xfrm>
            <a:off x="2438400" y="1181100"/>
            <a:ext cx="64008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a:t>This form needs to be completed before any information can be sent to a post-secondary institution</a:t>
            </a:r>
            <a:endParaRPr/>
          </a:p>
          <a:p>
            <a:pPr marL="742950" lvl="1" indent="-285750" algn="l" rtl="0">
              <a:spcBef>
                <a:spcPts val="560"/>
              </a:spcBef>
              <a:spcAft>
                <a:spcPts val="0"/>
              </a:spcAft>
              <a:buSzPts val="1960"/>
              <a:buChar char="●"/>
            </a:pPr>
            <a:r>
              <a:rPr lang="en-US"/>
              <a:t>Must be electronically signed by </a:t>
            </a:r>
            <a:r>
              <a:rPr lang="en-US" i="1"/>
              <a:t>both</a:t>
            </a:r>
            <a:r>
              <a:rPr lang="en-US"/>
              <a:t> parent/guardian and the student within PowerSchool</a:t>
            </a:r>
            <a:endParaRPr/>
          </a:p>
          <a:p>
            <a:pPr marL="742950" lvl="1" indent="-285750" algn="l" rtl="0">
              <a:spcBef>
                <a:spcPts val="560"/>
              </a:spcBef>
              <a:spcAft>
                <a:spcPts val="0"/>
              </a:spcAft>
              <a:buSzPts val="1960"/>
              <a:buChar char="●"/>
            </a:pPr>
            <a:r>
              <a:rPr lang="en-US"/>
              <a:t>On August 28</a:t>
            </a:r>
            <a:r>
              <a:rPr lang="en-US" baseline="30000"/>
              <a:t>th</a:t>
            </a:r>
            <a:r>
              <a:rPr lang="en-US"/>
              <a:t>, an email will be sent home with links to instructions on how to complete the form</a:t>
            </a:r>
            <a:endParaRPr/>
          </a:p>
          <a:p>
            <a:pPr marL="742950" lvl="1" indent="-285750" algn="l" rtl="0">
              <a:spcBef>
                <a:spcPts val="560"/>
              </a:spcBef>
              <a:spcAft>
                <a:spcPts val="0"/>
              </a:spcAft>
              <a:buSzPts val="1960"/>
              <a:buChar char="●"/>
            </a:pPr>
            <a:r>
              <a:rPr lang="en-US"/>
              <a:t>Deadline Friday, September 13</a:t>
            </a:r>
            <a:r>
              <a:rPr lang="en-US" baseline="30000"/>
              <a:t>th</a:t>
            </a:r>
            <a:endParaRPr/>
          </a:p>
          <a:p>
            <a:pPr marL="742950" lvl="1" indent="-161290" algn="l" rtl="0">
              <a:spcBef>
                <a:spcPts val="560"/>
              </a:spcBef>
              <a:spcAft>
                <a:spcPts val="0"/>
              </a:spcAft>
              <a:buSzPts val="1960"/>
              <a:buNone/>
            </a:pPr>
            <a:endParaRPr/>
          </a:p>
          <a:p>
            <a:pPr marL="342900" lvl="0" indent="-200660" algn="l" rtl="0">
              <a:spcBef>
                <a:spcPts val="640"/>
              </a:spcBef>
              <a:spcAft>
                <a:spcPts val="0"/>
              </a:spcAft>
              <a:buSzPts val="224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edeb6296b0_0_0"/>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Class Advisors and Administrator</a:t>
            </a:r>
            <a:endParaRPr/>
          </a:p>
        </p:txBody>
      </p:sp>
      <p:sp>
        <p:nvSpPr>
          <p:cNvPr id="105" name="Google Shape;105;g2edeb6296b0_0_0"/>
          <p:cNvSpPr txBox="1">
            <a:spLocks noGrp="1"/>
          </p:cNvSpPr>
          <p:nvPr>
            <p:ph type="body" idx="1"/>
          </p:nvPr>
        </p:nvSpPr>
        <p:spPr>
          <a:xfrm>
            <a:off x="2438400" y="2133600"/>
            <a:ext cx="6400800" cy="4495800"/>
          </a:xfrm>
          <a:prstGeom prst="rect">
            <a:avLst/>
          </a:prstGeom>
          <a:noFill/>
          <a:ln>
            <a:noFill/>
          </a:ln>
        </p:spPr>
        <p:txBody>
          <a:bodyPr spcFirstLastPara="1" wrap="square" lIns="91425" tIns="45700" rIns="91425" bIns="45700" anchor="t" anchorCtr="0">
            <a:noAutofit/>
          </a:bodyPr>
          <a:lstStyle/>
          <a:p>
            <a:pPr marL="342900" lvl="0" indent="0" algn="ctr" rtl="0">
              <a:spcBef>
                <a:spcPts val="0"/>
              </a:spcBef>
              <a:spcAft>
                <a:spcPts val="0"/>
              </a:spcAft>
              <a:buNone/>
            </a:pPr>
            <a:r>
              <a:rPr lang="en-US" sz="2400" b="1" u="sng">
                <a:latin typeface="Times New Roman"/>
                <a:ea typeface="Times New Roman"/>
                <a:cs typeface="Times New Roman"/>
                <a:sym typeface="Times New Roman"/>
              </a:rPr>
              <a:t>Class Advisors</a:t>
            </a:r>
            <a:endParaRPr sz="2400" b="1" u="sng">
              <a:latin typeface="Times New Roman"/>
              <a:ea typeface="Times New Roman"/>
              <a:cs typeface="Times New Roman"/>
              <a:sym typeface="Times New Roman"/>
            </a:endParaRPr>
          </a:p>
          <a:p>
            <a:pPr marL="342900" lvl="0" indent="0" algn="ctr" rtl="0">
              <a:spcBef>
                <a:spcPts val="0"/>
              </a:spcBef>
              <a:spcAft>
                <a:spcPts val="0"/>
              </a:spcAft>
              <a:buNone/>
            </a:pPr>
            <a:endParaRPr sz="2400">
              <a:latin typeface="Times New Roman"/>
              <a:ea typeface="Times New Roman"/>
              <a:cs typeface="Times New Roman"/>
              <a:sym typeface="Times New Roman"/>
            </a:endParaRPr>
          </a:p>
          <a:p>
            <a:pPr marL="0" lvl="0" indent="0" algn="ctr" rtl="0">
              <a:spcBef>
                <a:spcPts val="0"/>
              </a:spcBef>
              <a:spcAft>
                <a:spcPts val="0"/>
              </a:spcAft>
              <a:buSzPts val="1680"/>
              <a:buChar char="■"/>
            </a:pPr>
            <a:r>
              <a:rPr lang="en-US" sz="2400">
                <a:latin typeface="Times New Roman"/>
                <a:ea typeface="Times New Roman"/>
                <a:cs typeface="Times New Roman"/>
                <a:sym typeface="Times New Roman"/>
              </a:rPr>
              <a:t>Mrs. Bader (</a:t>
            </a:r>
            <a:r>
              <a:rPr lang="en-US" sz="2400" u="sng">
                <a:solidFill>
                  <a:schemeClr val="hlink"/>
                </a:solidFill>
                <a:latin typeface="Times New Roman"/>
                <a:ea typeface="Times New Roman"/>
                <a:cs typeface="Times New Roman"/>
                <a:sym typeface="Times New Roman"/>
                <a:hlinkClick r:id="rId3"/>
              </a:rPr>
              <a:t>dbader@aacps.org</a:t>
            </a:r>
            <a:r>
              <a:rPr lang="en-US" sz="2400">
                <a:latin typeface="Times New Roman"/>
                <a:ea typeface="Times New Roman"/>
                <a:cs typeface="Times New Roman"/>
                <a:sym typeface="Times New Roman"/>
              </a:rPr>
              <a:t>) </a:t>
            </a:r>
            <a:endParaRPr/>
          </a:p>
          <a:p>
            <a:pPr marL="0" lvl="0" indent="0" algn="ctr" rtl="0">
              <a:spcBef>
                <a:spcPts val="480"/>
              </a:spcBef>
              <a:spcAft>
                <a:spcPts val="0"/>
              </a:spcAft>
              <a:buClr>
                <a:schemeClr val="dk1"/>
              </a:buClr>
              <a:buSzPts val="1680"/>
              <a:buFont typeface="Arial"/>
              <a:buNone/>
            </a:pPr>
            <a:endParaRPr sz="2400">
              <a:latin typeface="Times New Roman"/>
              <a:ea typeface="Times New Roman"/>
              <a:cs typeface="Times New Roman"/>
              <a:sym typeface="Times New Roman"/>
            </a:endParaRPr>
          </a:p>
          <a:p>
            <a:pPr marL="0" lvl="0" indent="0" algn="ctr" rtl="0">
              <a:spcBef>
                <a:spcPts val="480"/>
              </a:spcBef>
              <a:spcAft>
                <a:spcPts val="0"/>
              </a:spcAft>
              <a:buSzPts val="1680"/>
              <a:buChar char="■"/>
            </a:pPr>
            <a:r>
              <a:rPr lang="en-US" sz="2400">
                <a:latin typeface="Times New Roman"/>
                <a:ea typeface="Times New Roman"/>
                <a:cs typeface="Times New Roman"/>
                <a:sym typeface="Times New Roman"/>
              </a:rPr>
              <a:t>Mrs. Edmonston (</a:t>
            </a:r>
            <a:r>
              <a:rPr lang="en-US" sz="2400" u="sng">
                <a:solidFill>
                  <a:schemeClr val="hlink"/>
                </a:solidFill>
                <a:latin typeface="Times New Roman"/>
                <a:ea typeface="Times New Roman"/>
                <a:cs typeface="Times New Roman"/>
                <a:sym typeface="Times New Roman"/>
                <a:hlinkClick r:id="rId4"/>
              </a:rPr>
              <a:t>cedmonston@aacps.org</a:t>
            </a:r>
            <a:r>
              <a:rPr lang="en-US"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marL="342900" lvl="0" indent="0" algn="l" rtl="0">
              <a:spcBef>
                <a:spcPts val="480"/>
              </a:spcBef>
              <a:spcAft>
                <a:spcPts val="0"/>
              </a:spcAft>
              <a:buNone/>
            </a:pPr>
            <a:endParaRPr sz="2400">
              <a:latin typeface="Times New Roman"/>
              <a:ea typeface="Times New Roman"/>
              <a:cs typeface="Times New Roman"/>
              <a:sym typeface="Times New Roman"/>
            </a:endParaRPr>
          </a:p>
          <a:p>
            <a:pPr marL="342900" lvl="0" indent="0" algn="ctr" rtl="0">
              <a:spcBef>
                <a:spcPts val="0"/>
              </a:spcBef>
              <a:spcAft>
                <a:spcPts val="0"/>
              </a:spcAft>
              <a:buNone/>
            </a:pPr>
            <a:r>
              <a:rPr lang="en-US" sz="2400" b="1" u="sng">
                <a:latin typeface="Times New Roman"/>
                <a:ea typeface="Times New Roman"/>
                <a:cs typeface="Times New Roman"/>
                <a:sym typeface="Times New Roman"/>
              </a:rPr>
              <a:t>Class Administrator</a:t>
            </a:r>
            <a:endParaRPr sz="2400" b="1" u="sng">
              <a:latin typeface="Times New Roman"/>
              <a:ea typeface="Times New Roman"/>
              <a:cs typeface="Times New Roman"/>
              <a:sym typeface="Times New Roman"/>
            </a:endParaRPr>
          </a:p>
          <a:p>
            <a:pPr marL="0" lvl="0" indent="0" algn="ctr" rtl="0">
              <a:spcBef>
                <a:spcPts val="480"/>
              </a:spcBef>
              <a:spcAft>
                <a:spcPts val="0"/>
              </a:spcAft>
              <a:buClr>
                <a:schemeClr val="dk1"/>
              </a:buClr>
              <a:buSzPts val="1680"/>
              <a:buFont typeface="Arial"/>
              <a:buNone/>
            </a:pPr>
            <a:endParaRPr sz="2400">
              <a:latin typeface="Times New Roman"/>
              <a:ea typeface="Times New Roman"/>
              <a:cs typeface="Times New Roman"/>
              <a:sym typeface="Times New Roman"/>
            </a:endParaRPr>
          </a:p>
          <a:p>
            <a:pPr marL="0" lvl="0" indent="0" algn="ctr" rtl="0">
              <a:spcBef>
                <a:spcPts val="480"/>
              </a:spcBef>
              <a:spcAft>
                <a:spcPts val="0"/>
              </a:spcAft>
              <a:buSzPts val="1680"/>
              <a:buChar char="■"/>
            </a:pPr>
            <a:r>
              <a:rPr lang="en-US" sz="2400">
                <a:latin typeface="Times New Roman"/>
                <a:ea typeface="Times New Roman"/>
                <a:cs typeface="Times New Roman"/>
                <a:sym typeface="Times New Roman"/>
              </a:rPr>
              <a:t>Ms. Siok (</a:t>
            </a:r>
            <a:r>
              <a:rPr lang="en-US" sz="2400" u="sng">
                <a:solidFill>
                  <a:schemeClr val="hlink"/>
                </a:solidFill>
                <a:latin typeface="Times New Roman"/>
                <a:ea typeface="Times New Roman"/>
                <a:cs typeface="Times New Roman"/>
                <a:sym typeface="Times New Roman"/>
                <a:hlinkClick r:id="rId5"/>
              </a:rPr>
              <a:t>jsiok@aacps.org</a:t>
            </a:r>
            <a:r>
              <a:rPr lang="en-US" sz="2400">
                <a:latin typeface="Times New Roman"/>
                <a:ea typeface="Times New Roman"/>
                <a:cs typeface="Times New Roman"/>
                <a:sym typeface="Times New Roman"/>
              </a:rPr>
              <a:t>) </a:t>
            </a:r>
            <a:endParaRPr/>
          </a:p>
          <a:p>
            <a:pPr marL="0" lvl="0" indent="106679" algn="l" rtl="0">
              <a:spcBef>
                <a:spcPts val="480"/>
              </a:spcBef>
              <a:spcAft>
                <a:spcPts val="0"/>
              </a:spcAft>
              <a:buClr>
                <a:schemeClr val="dk1"/>
              </a:buClr>
              <a:buSzPts val="1680"/>
              <a:buFont typeface="Arial"/>
              <a:buNone/>
            </a:pPr>
            <a:endParaRPr sz="2400">
              <a:latin typeface="Times New Roman"/>
              <a:ea typeface="Times New Roman"/>
              <a:cs typeface="Times New Roman"/>
              <a:sym typeface="Times New Roman"/>
            </a:endParaRPr>
          </a:p>
          <a:p>
            <a:pPr marL="0" marR="0" lvl="0" indent="0" algn="l" rtl="0">
              <a:spcBef>
                <a:spcPts val="480"/>
              </a:spcBef>
              <a:spcAft>
                <a:spcPts val="0"/>
              </a:spcAft>
              <a:buNone/>
            </a:pPr>
            <a:endParaRPr sz="24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3"/>
          <p:cNvPicPr preferRelativeResize="0"/>
          <p:nvPr/>
        </p:nvPicPr>
        <p:blipFill>
          <a:blip r:embed="rId3">
            <a:alphaModFix/>
          </a:blip>
          <a:stretch>
            <a:fillRect/>
          </a:stretch>
        </p:blipFill>
        <p:spPr>
          <a:xfrm>
            <a:off x="683500" y="1092525"/>
            <a:ext cx="6640426" cy="5692950"/>
          </a:xfrm>
          <a:prstGeom prst="rect">
            <a:avLst/>
          </a:prstGeom>
          <a:noFill/>
          <a:ln>
            <a:noFill/>
          </a:ln>
        </p:spPr>
      </p:pic>
      <p:sp>
        <p:nvSpPr>
          <p:cNvPr id="111" name="Google Shape;111;p3"/>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How Your Transcript Can Help</a:t>
            </a:r>
            <a:endParaRPr/>
          </a:p>
        </p:txBody>
      </p:sp>
      <p:sp>
        <p:nvSpPr>
          <p:cNvPr id="112" name="Google Shape;112;p3"/>
          <p:cNvSpPr/>
          <p:nvPr/>
        </p:nvSpPr>
        <p:spPr>
          <a:xfrm>
            <a:off x="888263" y="2089988"/>
            <a:ext cx="1476300" cy="828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3" name="Google Shape;113;p3"/>
          <p:cNvSpPr/>
          <p:nvPr/>
        </p:nvSpPr>
        <p:spPr>
          <a:xfrm>
            <a:off x="2574587" y="2089988"/>
            <a:ext cx="1438200" cy="4143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4" name="Google Shape;114;p3"/>
          <p:cNvSpPr/>
          <p:nvPr/>
        </p:nvSpPr>
        <p:spPr>
          <a:xfrm>
            <a:off x="4012775" y="2090000"/>
            <a:ext cx="3073200" cy="805800"/>
          </a:xfrm>
          <a:prstGeom prst="rect">
            <a:avLst/>
          </a:prstGeom>
          <a:noFill/>
          <a:ln w="38100"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5" name="Google Shape;115;p3"/>
          <p:cNvSpPr/>
          <p:nvPr/>
        </p:nvSpPr>
        <p:spPr>
          <a:xfrm>
            <a:off x="5299601" y="2918592"/>
            <a:ext cx="1954200" cy="24213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6" name="Google Shape;116;p3"/>
          <p:cNvSpPr/>
          <p:nvPr/>
        </p:nvSpPr>
        <p:spPr>
          <a:xfrm>
            <a:off x="5300800" y="5546774"/>
            <a:ext cx="1951800" cy="233700"/>
          </a:xfrm>
          <a:prstGeom prst="rect">
            <a:avLst/>
          </a:prstGeom>
          <a:noFill/>
          <a:ln w="38100" cap="flat" cmpd="sng">
            <a:solidFill>
              <a:srgbClr val="FE0AF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7" name="Google Shape;117;p3"/>
          <p:cNvSpPr/>
          <p:nvPr/>
        </p:nvSpPr>
        <p:spPr>
          <a:xfrm>
            <a:off x="5299601" y="5848575"/>
            <a:ext cx="1954200" cy="3174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8" name="Google Shape;118;p3"/>
          <p:cNvSpPr/>
          <p:nvPr/>
        </p:nvSpPr>
        <p:spPr>
          <a:xfrm>
            <a:off x="7252612" y="2311568"/>
            <a:ext cx="2004900" cy="368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1800"/>
              <a:buFont typeface="Noto Sans Symbols"/>
              <a:buNone/>
            </a:pPr>
            <a:r>
              <a:rPr lang="en-US" sz="1800" b="1" i="0" u="none" strike="noStrike" cap="none">
                <a:solidFill>
                  <a:srgbClr val="0000FF"/>
                </a:solidFill>
                <a:latin typeface="Arial"/>
                <a:ea typeface="Arial"/>
                <a:cs typeface="Arial"/>
                <a:sym typeface="Arial"/>
              </a:rPr>
              <a:t>CHS Information</a:t>
            </a:r>
            <a:endParaRPr/>
          </a:p>
        </p:txBody>
      </p:sp>
      <p:sp>
        <p:nvSpPr>
          <p:cNvPr id="119" name="Google Shape;119;p3"/>
          <p:cNvSpPr/>
          <p:nvPr/>
        </p:nvSpPr>
        <p:spPr>
          <a:xfrm>
            <a:off x="7277945" y="3278293"/>
            <a:ext cx="1954200" cy="3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800"/>
              <a:buFont typeface="Noto Sans Symbols"/>
              <a:buNone/>
            </a:pPr>
            <a:r>
              <a:rPr lang="en-US" sz="1800" b="1" i="0" u="none" strike="noStrike" cap="none">
                <a:solidFill>
                  <a:srgbClr val="FF0000"/>
                </a:solidFill>
                <a:latin typeface="Arial"/>
                <a:ea typeface="Arial"/>
                <a:cs typeface="Arial"/>
                <a:sym typeface="Arial"/>
              </a:rPr>
              <a:t>Current Classes</a:t>
            </a:r>
            <a:endParaRPr/>
          </a:p>
        </p:txBody>
      </p:sp>
      <p:sp>
        <p:nvSpPr>
          <p:cNvPr id="120" name="Google Shape;120;p3"/>
          <p:cNvSpPr/>
          <p:nvPr/>
        </p:nvSpPr>
        <p:spPr>
          <a:xfrm>
            <a:off x="7277950" y="5478700"/>
            <a:ext cx="1586100" cy="3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E0AFE"/>
                </a:solidFill>
                <a:latin typeface="Arial"/>
                <a:ea typeface="Arial"/>
                <a:cs typeface="Arial"/>
                <a:sym typeface="Arial"/>
              </a:rPr>
              <a:t>Total Credits</a:t>
            </a:r>
            <a:endParaRPr/>
          </a:p>
        </p:txBody>
      </p:sp>
      <p:sp>
        <p:nvSpPr>
          <p:cNvPr id="121" name="Google Shape;121;p3"/>
          <p:cNvSpPr txBox="1">
            <a:spLocks noGrp="1"/>
          </p:cNvSpPr>
          <p:nvPr>
            <p:ph type="body" idx="1"/>
          </p:nvPr>
        </p:nvSpPr>
        <p:spPr>
          <a:xfrm>
            <a:off x="7252589" y="5823974"/>
            <a:ext cx="763500" cy="366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60"/>
              <a:buFont typeface="Noto Sans Symbols"/>
              <a:buNone/>
            </a:pPr>
            <a:r>
              <a:rPr lang="en-US" sz="1800" b="1">
                <a:latin typeface="Arial"/>
                <a:ea typeface="Arial"/>
                <a:cs typeface="Arial"/>
                <a:sym typeface="Arial"/>
              </a:rPr>
              <a:t>GPA</a:t>
            </a:r>
            <a:endParaRPr sz="2000" b="1">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2133600" y="228600"/>
            <a:ext cx="70104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a:t>Anne Arundel Community College</a:t>
            </a:r>
            <a:endParaRPr/>
          </a:p>
        </p:txBody>
      </p:sp>
      <p:sp>
        <p:nvSpPr>
          <p:cNvPr id="127" name="Google Shape;127;p4"/>
          <p:cNvSpPr txBox="1">
            <a:spLocks noGrp="1"/>
          </p:cNvSpPr>
          <p:nvPr>
            <p:ph type="body" idx="1"/>
          </p:nvPr>
        </p:nvSpPr>
        <p:spPr>
          <a:xfrm>
            <a:off x="2438400" y="1600200"/>
            <a:ext cx="67056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a:t>Accuplacer</a:t>
            </a:r>
            <a:endParaRPr/>
          </a:p>
          <a:p>
            <a:pPr marL="342900" lvl="0" indent="-342900" algn="l" rtl="0">
              <a:spcBef>
                <a:spcPts val="640"/>
              </a:spcBef>
              <a:spcAft>
                <a:spcPts val="0"/>
              </a:spcAft>
              <a:buSzPts val="2240"/>
              <a:buChar char="■"/>
            </a:pPr>
            <a:r>
              <a:rPr lang="en-US" u="sng">
                <a:solidFill>
                  <a:schemeClr val="hlink"/>
                </a:solidFill>
                <a:hlinkClick r:id="rId3"/>
              </a:rPr>
              <a:t>Degree and Certificate Programs</a:t>
            </a:r>
            <a:endParaRPr/>
          </a:p>
          <a:p>
            <a:pPr marL="342900" lvl="0" indent="-342900" algn="l" rtl="0">
              <a:spcBef>
                <a:spcPts val="640"/>
              </a:spcBef>
              <a:spcAft>
                <a:spcPts val="0"/>
              </a:spcAft>
              <a:buSzPts val="2240"/>
              <a:buChar char="■"/>
            </a:pPr>
            <a:r>
              <a:rPr lang="en-US"/>
              <a:t>Personal Registration Day</a:t>
            </a:r>
            <a:endParaRPr/>
          </a:p>
          <a:p>
            <a:pPr marL="342900" lvl="0" indent="-342900" algn="l" rtl="0">
              <a:spcBef>
                <a:spcPts val="640"/>
              </a:spcBef>
              <a:spcAft>
                <a:spcPts val="0"/>
              </a:spcAft>
              <a:buSzPts val="2240"/>
              <a:buChar char="■"/>
            </a:pPr>
            <a:r>
              <a:rPr lang="en-US"/>
              <a:t>Elena White:  </a:t>
            </a:r>
            <a:r>
              <a:rPr lang="en-US" u="sng">
                <a:solidFill>
                  <a:schemeClr val="hlink"/>
                </a:solidFill>
                <a:hlinkClick r:id="rId4"/>
              </a:rPr>
              <a:t>epwhite@aacc.edu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1905000" y="-17463"/>
            <a:ext cx="2895600" cy="99060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FAFSA</a:t>
            </a:r>
            <a:endParaRPr/>
          </a:p>
        </p:txBody>
      </p:sp>
      <p:sp>
        <p:nvSpPr>
          <p:cNvPr id="133" name="Google Shape;133;p5"/>
          <p:cNvSpPr txBox="1">
            <a:spLocks noGrp="1"/>
          </p:cNvSpPr>
          <p:nvPr>
            <p:ph type="body" idx="2"/>
          </p:nvPr>
        </p:nvSpPr>
        <p:spPr>
          <a:xfrm>
            <a:off x="2057400" y="762000"/>
            <a:ext cx="6934200" cy="19272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960"/>
              <a:buChar char="■"/>
            </a:pPr>
            <a:r>
              <a:rPr lang="en-US"/>
              <a:t>All students planning to continue their education at a post-secondary institution, should complete </a:t>
            </a:r>
            <a:r>
              <a:rPr lang="en-US" u="sng">
                <a:solidFill>
                  <a:schemeClr val="hlink"/>
                </a:solidFill>
                <a:hlinkClick r:id="rId3"/>
              </a:rPr>
              <a:t>FAFSA</a:t>
            </a:r>
            <a:endParaRPr/>
          </a:p>
          <a:p>
            <a:pPr marL="342900" lvl="0" indent="-342900" algn="l" rtl="0">
              <a:spcBef>
                <a:spcPts val="560"/>
              </a:spcBef>
              <a:spcAft>
                <a:spcPts val="0"/>
              </a:spcAft>
              <a:buSzPts val="1960"/>
              <a:buChar char="■"/>
            </a:pPr>
            <a:r>
              <a:rPr lang="en-US" u="sng">
                <a:solidFill>
                  <a:schemeClr val="hlink"/>
                </a:solidFill>
                <a:hlinkClick r:id="rId4"/>
              </a:rPr>
              <a:t>Create FSA ID</a:t>
            </a:r>
            <a:endParaRPr/>
          </a:p>
          <a:p>
            <a:pPr marL="742950" lvl="1" indent="-285750" algn="l" rtl="0">
              <a:spcBef>
                <a:spcPts val="480"/>
              </a:spcBef>
              <a:spcAft>
                <a:spcPts val="0"/>
              </a:spcAft>
              <a:buSzPts val="1680"/>
              <a:buChar char="●"/>
            </a:pPr>
            <a:r>
              <a:rPr lang="en-US"/>
              <a:t>You can create this NOW, please do so! ☺</a:t>
            </a:r>
            <a:endParaRPr/>
          </a:p>
          <a:p>
            <a:pPr marL="342900" lvl="0" indent="-342900" algn="l" rtl="0">
              <a:spcBef>
                <a:spcPts val="560"/>
              </a:spcBef>
              <a:spcAft>
                <a:spcPts val="0"/>
              </a:spcAft>
              <a:buSzPts val="1960"/>
              <a:buChar char="■"/>
            </a:pPr>
            <a:r>
              <a:rPr lang="en-US"/>
              <a:t>Review paper copy to know what info is needed</a:t>
            </a:r>
            <a:endParaRPr/>
          </a:p>
          <a:p>
            <a:pPr marL="342900" lvl="0" indent="-342900" algn="l" rtl="0">
              <a:spcBef>
                <a:spcPts val="560"/>
              </a:spcBef>
              <a:spcAft>
                <a:spcPts val="0"/>
              </a:spcAft>
              <a:buSzPts val="1960"/>
              <a:buChar char="■"/>
            </a:pPr>
            <a:r>
              <a:rPr lang="en-US"/>
              <a:t>A Student Aid Index (SAI)</a:t>
            </a:r>
            <a:endParaRPr/>
          </a:p>
          <a:p>
            <a:pPr marL="342900" lvl="0" indent="-342900" algn="l" rtl="0">
              <a:spcBef>
                <a:spcPts val="560"/>
              </a:spcBef>
              <a:spcAft>
                <a:spcPts val="0"/>
              </a:spcAft>
              <a:buSzPts val="1960"/>
              <a:buChar char="■"/>
            </a:pPr>
            <a:r>
              <a:rPr lang="en-US"/>
              <a:t>Opens in December, closes March 1</a:t>
            </a:r>
            <a:r>
              <a:rPr lang="en-US" baseline="30000"/>
              <a:t>st</a:t>
            </a:r>
            <a:r>
              <a:rPr lang="en-US"/>
              <a:t> for MD. However, some colleges have earlier deadlines.</a:t>
            </a:r>
            <a:endParaRPr/>
          </a:p>
          <a:p>
            <a:pPr marL="342900" lvl="0" indent="-218440" algn="l" rtl="0">
              <a:spcBef>
                <a:spcPts val="560"/>
              </a:spcBef>
              <a:spcAft>
                <a:spcPts val="0"/>
              </a:spcAft>
              <a:buSzPts val="196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MHEC</a:t>
            </a:r>
            <a:endParaRPr/>
          </a:p>
        </p:txBody>
      </p:sp>
      <p:sp>
        <p:nvSpPr>
          <p:cNvPr id="139" name="Google Shape;139;p6"/>
          <p:cNvSpPr txBox="1">
            <a:spLocks noGrp="1"/>
          </p:cNvSpPr>
          <p:nvPr>
            <p:ph type="body" idx="1"/>
          </p:nvPr>
        </p:nvSpPr>
        <p:spPr>
          <a:xfrm>
            <a:off x="2438400" y="1600200"/>
            <a:ext cx="6553200"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960"/>
              <a:buChar char="■"/>
            </a:pPr>
            <a:r>
              <a:rPr lang="en-US"/>
              <a:t>If you’re planning on attending a Maryland school, it is also important to create an account with Maryland Higher Education Commission (MHEC)</a:t>
            </a:r>
            <a:endParaRPr/>
          </a:p>
          <a:p>
            <a:pPr marL="342900" lvl="0" indent="-342900" algn="l" rtl="0">
              <a:spcBef>
                <a:spcPts val="360"/>
              </a:spcBef>
              <a:spcAft>
                <a:spcPts val="0"/>
              </a:spcAft>
              <a:buSzPts val="1260"/>
              <a:buChar char="■"/>
            </a:pP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https://mhec.maryland.gov/preparing/Pages/FinancialAid/descriptions.aspx</a:t>
            </a:r>
            <a:endParaRPr sz="1800">
              <a:latin typeface="Calibri"/>
              <a:ea typeface="Calibri"/>
              <a:cs typeface="Calibri"/>
              <a:sym typeface="Calibri"/>
            </a:endParaRPr>
          </a:p>
          <a:p>
            <a:pPr marL="0" lvl="0" indent="0" algn="l" rtl="0">
              <a:spcBef>
                <a:spcPts val="560"/>
              </a:spcBef>
              <a:spcAft>
                <a:spcPts val="0"/>
              </a:spcAft>
              <a:buSzPts val="196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2438400" y="152400"/>
            <a:ext cx="6400800" cy="914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Common Application</a:t>
            </a:r>
            <a:endParaRPr/>
          </a:p>
        </p:txBody>
      </p:sp>
      <p:sp>
        <p:nvSpPr>
          <p:cNvPr id="145" name="Google Shape;145;p7"/>
          <p:cNvSpPr txBox="1">
            <a:spLocks noGrp="1"/>
          </p:cNvSpPr>
          <p:nvPr>
            <p:ph type="body" idx="1"/>
          </p:nvPr>
        </p:nvSpPr>
        <p:spPr>
          <a:xfrm>
            <a:off x="2262188" y="1023938"/>
            <a:ext cx="6753225" cy="30146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u="sng">
                <a:solidFill>
                  <a:schemeClr val="hlink"/>
                </a:solidFill>
                <a:hlinkClick r:id="rId3"/>
              </a:rPr>
              <a:t>www.commonapp.org</a:t>
            </a:r>
            <a:endParaRPr/>
          </a:p>
          <a:p>
            <a:pPr marL="342900" lvl="0" indent="-342900" algn="l" rtl="0">
              <a:spcBef>
                <a:spcPts val="640"/>
              </a:spcBef>
              <a:spcAft>
                <a:spcPts val="0"/>
              </a:spcAft>
              <a:buSzPts val="2240"/>
              <a:buChar char="■"/>
            </a:pPr>
            <a:r>
              <a:rPr lang="en-US"/>
              <a:t>Pieces of the Common Application </a:t>
            </a:r>
            <a:r>
              <a:rPr lang="en-US" i="1"/>
              <a:t>may</a:t>
            </a:r>
            <a:r>
              <a:rPr lang="en-US"/>
              <a:t> need to be completed first before you will be able to access college requests in Naviance</a:t>
            </a:r>
            <a:endParaRPr/>
          </a:p>
          <a:p>
            <a:pPr marL="342900" lvl="0" indent="-200660" algn="l" rtl="0">
              <a:spcBef>
                <a:spcPts val="640"/>
              </a:spcBef>
              <a:spcAft>
                <a:spcPts val="0"/>
              </a:spcAft>
              <a:buSzPts val="2240"/>
              <a:buNone/>
            </a:pPr>
            <a:endParaRPr/>
          </a:p>
        </p:txBody>
      </p:sp>
      <p:pic>
        <p:nvPicPr>
          <p:cNvPr id="146" name="Google Shape;146;p7"/>
          <p:cNvPicPr preferRelativeResize="0"/>
          <p:nvPr/>
        </p:nvPicPr>
        <p:blipFill rotWithShape="1">
          <a:blip r:embed="rId4">
            <a:alphaModFix/>
          </a:blip>
          <a:srcRect/>
          <a:stretch/>
        </p:blipFill>
        <p:spPr>
          <a:xfrm>
            <a:off x="2762250" y="3629024"/>
            <a:ext cx="5467350" cy="24746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Step One</a:t>
            </a:r>
            <a:endParaRPr/>
          </a:p>
        </p:txBody>
      </p:sp>
      <p:sp>
        <p:nvSpPr>
          <p:cNvPr id="152" name="Google Shape;152;p8"/>
          <p:cNvSpPr txBox="1">
            <a:spLocks noGrp="1"/>
          </p:cNvSpPr>
          <p:nvPr>
            <p:ph type="body" idx="1"/>
          </p:nvPr>
        </p:nvSpPr>
        <p:spPr>
          <a:xfrm>
            <a:off x="2438400" y="1600200"/>
            <a:ext cx="64008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a:t>Log onto </a:t>
            </a:r>
            <a:r>
              <a:rPr lang="en-US" u="sng">
                <a:solidFill>
                  <a:schemeClr val="hlink"/>
                </a:solidFill>
                <a:hlinkClick r:id="rId3"/>
              </a:rPr>
              <a:t>www.commonapp.org</a:t>
            </a:r>
            <a:r>
              <a:rPr lang="en-US"/>
              <a:t> in order to create an account.</a:t>
            </a:r>
            <a:endParaRPr/>
          </a:p>
          <a:p>
            <a:pPr marL="742950" lvl="1" indent="-285750" algn="l" rtl="0">
              <a:spcBef>
                <a:spcPts val="560"/>
              </a:spcBef>
              <a:spcAft>
                <a:spcPts val="0"/>
              </a:spcAft>
              <a:buSzPts val="1960"/>
              <a:buChar char="●"/>
            </a:pPr>
            <a:r>
              <a:rPr lang="en-US"/>
              <a:t>Be sure to write down your ID and password to avoid being locked out of your account</a:t>
            </a:r>
            <a:endParaRPr/>
          </a:p>
          <a:p>
            <a:pPr marL="342900" lvl="0" indent="-342900" algn="l" rtl="0">
              <a:spcBef>
                <a:spcPts val="640"/>
              </a:spcBef>
              <a:spcAft>
                <a:spcPts val="0"/>
              </a:spcAft>
              <a:buSzPts val="2240"/>
              <a:buChar char="■"/>
            </a:pPr>
            <a:r>
              <a:rPr lang="en-US"/>
              <a:t>Take note of your Common App ID Number</a:t>
            </a:r>
            <a:endParaRPr/>
          </a:p>
          <a:p>
            <a:pPr marL="0" lvl="0" indent="0" algn="l" rtl="0">
              <a:spcBef>
                <a:spcPts val="640"/>
              </a:spcBef>
              <a:spcAft>
                <a:spcPts val="0"/>
              </a:spcAft>
              <a:buSzPts val="2240"/>
              <a:buNone/>
            </a:pPr>
            <a:endParaRPr/>
          </a:p>
        </p:txBody>
      </p:sp>
      <p:pic>
        <p:nvPicPr>
          <p:cNvPr id="153" name="Google Shape;153;p8"/>
          <p:cNvPicPr preferRelativeResize="0"/>
          <p:nvPr/>
        </p:nvPicPr>
        <p:blipFill rotWithShape="1">
          <a:blip r:embed="rId4">
            <a:alphaModFix/>
          </a:blip>
          <a:srcRect/>
          <a:stretch/>
        </p:blipFill>
        <p:spPr>
          <a:xfrm>
            <a:off x="2819400" y="5029200"/>
            <a:ext cx="6019800" cy="1565844"/>
          </a:xfrm>
          <a:prstGeom prst="rect">
            <a:avLst/>
          </a:prstGeom>
          <a:noFill/>
          <a:ln>
            <a:noFill/>
          </a:ln>
        </p:spPr>
      </p:pic>
    </p:spTree>
  </p:cSld>
  <p:clrMapOvr>
    <a:masterClrMapping/>
  </p:clrMapOvr>
</p:sld>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968</Words>
  <Application>Microsoft Office PowerPoint</Application>
  <PresentationFormat>On-screen Show (4:3)</PresentationFormat>
  <Paragraphs>119</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Noto Sans Symbols</vt:lpstr>
      <vt:lpstr>Times New Roman</vt:lpstr>
      <vt:lpstr>Proposal</vt:lpstr>
      <vt:lpstr>CHS College  Process</vt:lpstr>
      <vt:lpstr>School Counselor  Caseload Breakdown</vt:lpstr>
      <vt:lpstr>Class Advisors and Administrator</vt:lpstr>
      <vt:lpstr>How Your Transcript Can Help</vt:lpstr>
      <vt:lpstr>Anne Arundel Community College</vt:lpstr>
      <vt:lpstr>FAFSA</vt:lpstr>
      <vt:lpstr>MHEC</vt:lpstr>
      <vt:lpstr>The Common Application</vt:lpstr>
      <vt:lpstr>Step One</vt:lpstr>
      <vt:lpstr>FERPA</vt:lpstr>
      <vt:lpstr>Naviance</vt:lpstr>
      <vt:lpstr>Early Action vs. Early Decision</vt:lpstr>
      <vt:lpstr>PowerPoint Presentation</vt:lpstr>
      <vt:lpstr>Teacher Letters of Recommendation</vt:lpstr>
      <vt:lpstr>PowerPoint Presentation</vt:lpstr>
      <vt:lpstr>What Else Can Naviance Do for Me?</vt:lpstr>
      <vt:lpstr>Important Reminders</vt:lpstr>
      <vt:lpstr>Use Naviance for the following….</vt:lpstr>
      <vt:lpstr>Sending SAT Scores</vt:lpstr>
      <vt:lpstr>Video Resources</vt:lpstr>
      <vt:lpstr>Senior Contract</vt:lpstr>
      <vt:lpstr>Waiver of 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jrsnyder</dc:creator>
  <cp:lastModifiedBy>Gibbons, Kristin M</cp:lastModifiedBy>
  <cp:revision>1</cp:revision>
  <dcterms:created xsi:type="dcterms:W3CDTF">2011-03-10T16:45:10Z</dcterms:created>
  <dcterms:modified xsi:type="dcterms:W3CDTF">2024-08-21T16:29:53Z</dcterms:modified>
</cp:coreProperties>
</file>